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397700" cy="43192700"/>
  <p:notesSz cx="6858000" cy="9144000"/>
  <p:embeddedFontLst>
    <p:embeddedFont>
      <p:font typeface="Calibri" panose="020F0502020204030204" pitchFamily="34" charset="0"/>
      <p:regular r:id="rId3"/>
      <p:bold r:id="rId4"/>
      <p:italic r:id="rId5"/>
      <p:boldItalic r:id="rId6"/>
    </p:embeddedFont>
    <p:embeddedFont>
      <p:font typeface="Calibri (MS)" panose="020B0604020202020204" charset="0"/>
      <p:regular r:id="rId7"/>
    </p:embeddedFont>
    <p:embeddedFont>
      <p:font typeface="Calibri (MS) Bold" panose="020B0604020202020204" charset="0"/>
      <p:regular r:id="rId8"/>
    </p:embeddedFont>
    <p:embeddedFont>
      <p:font typeface="Calibri (MS) Bold Italics" panose="020B0604020202020204" charset="0"/>
      <p:regular r:id="rId9"/>
    </p:embeddedFont>
    <p:embeddedFont>
      <p:font typeface="Calibri (MS) Light" panose="020B0604020202020204" charset="0"/>
      <p:regular r:id="rId10"/>
    </p:embeddedFont>
    <p:embeddedFont>
      <p:font typeface="Roboto" panose="02000000000000000000" pitchFamily="2" charset="0"/>
      <p:regular r:id="rId11"/>
    </p:embeddedFont>
    <p:embeddedFont>
      <p:font typeface="Satoshi"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 d="100"/>
          <a:sy n="11" d="100"/>
        </p:scale>
        <p:origin x="23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190"/>
        </a:solidFill>
        <a:effectLst/>
      </p:bgPr>
    </p:bg>
    <p:spTree>
      <p:nvGrpSpPr>
        <p:cNvPr id="1" name=""/>
        <p:cNvGrpSpPr/>
        <p:nvPr/>
      </p:nvGrpSpPr>
      <p:grpSpPr>
        <a:xfrm>
          <a:off x="0" y="0"/>
          <a:ext cx="0" cy="0"/>
          <a:chOff x="0" y="0"/>
          <a:chExt cx="0" cy="0"/>
        </a:xfrm>
      </p:grpSpPr>
      <p:grpSp>
        <p:nvGrpSpPr>
          <p:cNvPr id="2" name="Group 2"/>
          <p:cNvGrpSpPr/>
          <p:nvPr/>
        </p:nvGrpSpPr>
        <p:grpSpPr>
          <a:xfrm>
            <a:off x="1178074" y="1095361"/>
            <a:ext cx="30043851" cy="41009278"/>
            <a:chOff x="0" y="0"/>
            <a:chExt cx="2512309" cy="3429253"/>
          </a:xfrm>
        </p:grpSpPr>
        <p:sp>
          <p:nvSpPr>
            <p:cNvPr id="3" name="Freeform 3"/>
            <p:cNvSpPr/>
            <p:nvPr/>
          </p:nvSpPr>
          <p:spPr>
            <a:xfrm>
              <a:off x="0" y="0"/>
              <a:ext cx="2512309" cy="3429253"/>
            </a:xfrm>
            <a:custGeom>
              <a:avLst/>
              <a:gdLst/>
              <a:ahLst/>
              <a:cxnLst/>
              <a:rect l="l" t="t" r="r" b="b"/>
              <a:pathLst>
                <a:path w="2512309" h="3429253">
                  <a:moveTo>
                    <a:pt x="40972" y="0"/>
                  </a:moveTo>
                  <a:lnTo>
                    <a:pt x="2471337" y="0"/>
                  </a:lnTo>
                  <a:cubicBezTo>
                    <a:pt x="2482203" y="0"/>
                    <a:pt x="2492625" y="4317"/>
                    <a:pt x="2500308" y="12001"/>
                  </a:cubicBezTo>
                  <a:cubicBezTo>
                    <a:pt x="2507992" y="19684"/>
                    <a:pt x="2512309" y="30106"/>
                    <a:pt x="2512309" y="40972"/>
                  </a:cubicBezTo>
                  <a:lnTo>
                    <a:pt x="2512309" y="3388281"/>
                  </a:lnTo>
                  <a:cubicBezTo>
                    <a:pt x="2512309" y="3399147"/>
                    <a:pt x="2507992" y="3409569"/>
                    <a:pt x="2500308" y="3417253"/>
                  </a:cubicBezTo>
                  <a:cubicBezTo>
                    <a:pt x="2492625" y="3424936"/>
                    <a:pt x="2482203" y="3429253"/>
                    <a:pt x="2471337" y="3429253"/>
                  </a:cubicBezTo>
                  <a:lnTo>
                    <a:pt x="40972" y="3429253"/>
                  </a:lnTo>
                  <a:cubicBezTo>
                    <a:pt x="30106" y="3429253"/>
                    <a:pt x="19684" y="3424936"/>
                    <a:pt x="12001" y="3417253"/>
                  </a:cubicBezTo>
                  <a:cubicBezTo>
                    <a:pt x="4317" y="3409569"/>
                    <a:pt x="0" y="3399147"/>
                    <a:pt x="0" y="3388281"/>
                  </a:cubicBezTo>
                  <a:lnTo>
                    <a:pt x="0" y="40972"/>
                  </a:lnTo>
                  <a:cubicBezTo>
                    <a:pt x="0" y="30106"/>
                    <a:pt x="4317" y="19684"/>
                    <a:pt x="12001" y="12001"/>
                  </a:cubicBezTo>
                  <a:cubicBezTo>
                    <a:pt x="19684" y="4317"/>
                    <a:pt x="30106" y="0"/>
                    <a:pt x="40972" y="0"/>
                  </a:cubicBezTo>
                  <a:close/>
                </a:path>
              </a:pathLst>
            </a:custGeom>
            <a:solidFill>
              <a:srgbClr val="FFFFFF"/>
            </a:solidFill>
          </p:spPr>
        </p:sp>
        <p:sp>
          <p:nvSpPr>
            <p:cNvPr id="4" name="TextBox 4"/>
            <p:cNvSpPr txBox="1"/>
            <p:nvPr/>
          </p:nvSpPr>
          <p:spPr>
            <a:xfrm>
              <a:off x="0" y="-142875"/>
              <a:ext cx="2512309" cy="3572128"/>
            </a:xfrm>
            <a:prstGeom prst="rect">
              <a:avLst/>
            </a:prstGeom>
          </p:spPr>
          <p:txBody>
            <a:bodyPr lIns="50800" tIns="50800" rIns="50800" bIns="50800" rtlCol="0" anchor="ctr"/>
            <a:lstStyle/>
            <a:p>
              <a:pPr algn="ctr">
                <a:lnSpc>
                  <a:spcPts val="8539"/>
                </a:lnSpc>
              </a:pPr>
              <a:endParaRPr/>
            </a:p>
          </p:txBody>
        </p:sp>
      </p:grpSp>
      <p:sp>
        <p:nvSpPr>
          <p:cNvPr id="5" name="AutoShape 5"/>
          <p:cNvSpPr/>
          <p:nvPr/>
        </p:nvSpPr>
        <p:spPr>
          <a:xfrm>
            <a:off x="2273301" y="8527652"/>
            <a:ext cx="27771536" cy="0"/>
          </a:xfrm>
          <a:prstGeom prst="line">
            <a:avLst/>
          </a:prstGeom>
          <a:ln w="47625" cap="flat">
            <a:solidFill>
              <a:srgbClr val="676766"/>
            </a:solidFill>
            <a:prstDash val="solid"/>
            <a:headEnd type="none" w="sm" len="sm"/>
            <a:tailEnd type="none" w="sm" len="sm"/>
          </a:ln>
        </p:spPr>
      </p:sp>
      <p:sp>
        <p:nvSpPr>
          <p:cNvPr id="6" name="AutoShape 6"/>
          <p:cNvSpPr/>
          <p:nvPr/>
        </p:nvSpPr>
        <p:spPr>
          <a:xfrm>
            <a:off x="16288462" y="8527652"/>
            <a:ext cx="0" cy="27771536"/>
          </a:xfrm>
          <a:prstGeom prst="line">
            <a:avLst/>
          </a:prstGeom>
          <a:ln w="47625" cap="flat">
            <a:solidFill>
              <a:srgbClr val="676766"/>
            </a:solidFill>
            <a:prstDash val="solid"/>
            <a:headEnd type="none" w="sm" len="sm"/>
            <a:tailEnd type="none" w="sm" len="sm"/>
          </a:ln>
        </p:spPr>
      </p:sp>
      <p:sp>
        <p:nvSpPr>
          <p:cNvPr id="7" name="Freeform 7"/>
          <p:cNvSpPr/>
          <p:nvPr/>
        </p:nvSpPr>
        <p:spPr>
          <a:xfrm>
            <a:off x="2273301" y="6054769"/>
            <a:ext cx="3830054" cy="3583408"/>
          </a:xfrm>
          <a:custGeom>
            <a:avLst/>
            <a:gdLst/>
            <a:ahLst/>
            <a:cxnLst/>
            <a:rect l="l" t="t" r="r" b="b"/>
            <a:pathLst>
              <a:path w="3830054" h="3583408">
                <a:moveTo>
                  <a:pt x="0" y="0"/>
                </a:moveTo>
                <a:lnTo>
                  <a:pt x="3830054" y="0"/>
                </a:lnTo>
                <a:lnTo>
                  <a:pt x="3830054" y="3583408"/>
                </a:lnTo>
                <a:lnTo>
                  <a:pt x="0" y="3583408"/>
                </a:lnTo>
                <a:lnTo>
                  <a:pt x="0" y="0"/>
                </a:lnTo>
                <a:close/>
              </a:path>
            </a:pathLst>
          </a:custGeom>
          <a:blipFill>
            <a:blip r:embed="rId2"/>
            <a:stretch>
              <a:fillRect t="-96372" r="-175589"/>
            </a:stretch>
          </a:blipFill>
        </p:spPr>
      </p:sp>
      <p:sp>
        <p:nvSpPr>
          <p:cNvPr id="8" name="Freeform 8"/>
          <p:cNvSpPr/>
          <p:nvPr/>
        </p:nvSpPr>
        <p:spPr>
          <a:xfrm>
            <a:off x="10349020" y="6054769"/>
            <a:ext cx="2546233" cy="3583408"/>
          </a:xfrm>
          <a:custGeom>
            <a:avLst/>
            <a:gdLst/>
            <a:ahLst/>
            <a:cxnLst/>
            <a:rect l="l" t="t" r="r" b="b"/>
            <a:pathLst>
              <a:path w="2546233" h="3583408">
                <a:moveTo>
                  <a:pt x="0" y="0"/>
                </a:moveTo>
                <a:lnTo>
                  <a:pt x="2546233" y="0"/>
                </a:lnTo>
                <a:lnTo>
                  <a:pt x="2546233" y="3583408"/>
                </a:lnTo>
                <a:lnTo>
                  <a:pt x="0" y="3583408"/>
                </a:lnTo>
                <a:lnTo>
                  <a:pt x="0" y="0"/>
                </a:lnTo>
                <a:close/>
              </a:path>
            </a:pathLst>
          </a:custGeom>
          <a:blipFill>
            <a:blip r:embed="rId2"/>
            <a:stretch>
              <a:fillRect l="-314543" t="-96372"/>
            </a:stretch>
          </a:blipFill>
        </p:spPr>
      </p:sp>
      <p:sp>
        <p:nvSpPr>
          <p:cNvPr id="9" name="Freeform 9"/>
          <p:cNvSpPr/>
          <p:nvPr/>
        </p:nvSpPr>
        <p:spPr>
          <a:xfrm>
            <a:off x="6001604" y="5859139"/>
            <a:ext cx="4389187" cy="3340191"/>
          </a:xfrm>
          <a:custGeom>
            <a:avLst/>
            <a:gdLst/>
            <a:ahLst/>
            <a:cxnLst/>
            <a:rect l="l" t="t" r="r" b="b"/>
            <a:pathLst>
              <a:path w="4389187" h="3340191">
                <a:moveTo>
                  <a:pt x="0" y="0"/>
                </a:moveTo>
                <a:lnTo>
                  <a:pt x="4389187" y="0"/>
                </a:lnTo>
                <a:lnTo>
                  <a:pt x="4389187" y="3340191"/>
                </a:lnTo>
                <a:lnTo>
                  <a:pt x="0" y="3340191"/>
                </a:lnTo>
                <a:lnTo>
                  <a:pt x="0" y="0"/>
                </a:lnTo>
                <a:close/>
              </a:path>
            </a:pathLst>
          </a:custGeom>
          <a:blipFill>
            <a:blip r:embed="rId3"/>
            <a:stretch>
              <a:fillRect l="-77849" t="-97739" r="-47871"/>
            </a:stretch>
          </a:blipFill>
        </p:spPr>
      </p:sp>
      <p:sp>
        <p:nvSpPr>
          <p:cNvPr id="10" name="Freeform 10"/>
          <p:cNvSpPr/>
          <p:nvPr/>
        </p:nvSpPr>
        <p:spPr>
          <a:xfrm>
            <a:off x="6210200" y="4941664"/>
            <a:ext cx="3971996" cy="1052998"/>
          </a:xfrm>
          <a:custGeom>
            <a:avLst/>
            <a:gdLst/>
            <a:ahLst/>
            <a:cxnLst/>
            <a:rect l="l" t="t" r="r" b="b"/>
            <a:pathLst>
              <a:path w="3971996" h="1052998">
                <a:moveTo>
                  <a:pt x="0" y="0"/>
                </a:moveTo>
                <a:lnTo>
                  <a:pt x="3971996" y="0"/>
                </a:lnTo>
                <a:lnTo>
                  <a:pt x="3971996" y="1052997"/>
                </a:lnTo>
                <a:lnTo>
                  <a:pt x="0" y="1052997"/>
                </a:lnTo>
                <a:lnTo>
                  <a:pt x="0" y="0"/>
                </a:lnTo>
                <a:close/>
              </a:path>
            </a:pathLst>
          </a:custGeom>
          <a:blipFill>
            <a:blip r:embed="rId3"/>
            <a:stretch>
              <a:fillRect l="-91854" t="-230302" r="-58320" b="-298819"/>
            </a:stretch>
          </a:blipFill>
        </p:spPr>
      </p:sp>
      <p:sp>
        <p:nvSpPr>
          <p:cNvPr id="11" name="Freeform 11"/>
          <p:cNvSpPr/>
          <p:nvPr/>
        </p:nvSpPr>
        <p:spPr>
          <a:xfrm>
            <a:off x="27102272" y="0"/>
            <a:ext cx="3273072" cy="3600379"/>
          </a:xfrm>
          <a:custGeom>
            <a:avLst/>
            <a:gdLst/>
            <a:ahLst/>
            <a:cxnLst/>
            <a:rect l="l" t="t" r="r" b="b"/>
            <a:pathLst>
              <a:path w="3273072" h="3600379">
                <a:moveTo>
                  <a:pt x="0" y="0"/>
                </a:moveTo>
                <a:lnTo>
                  <a:pt x="3273072" y="0"/>
                </a:lnTo>
                <a:lnTo>
                  <a:pt x="3273072" y="3600379"/>
                </a:lnTo>
                <a:lnTo>
                  <a:pt x="0" y="3600379"/>
                </a:lnTo>
                <a:lnTo>
                  <a:pt x="0" y="0"/>
                </a:lnTo>
                <a:close/>
              </a:path>
            </a:pathLst>
          </a:custGeom>
          <a:blipFill>
            <a:blip r:embed="rId4"/>
            <a:stretch>
              <a:fillRect/>
            </a:stretch>
          </a:blipFill>
        </p:spPr>
      </p:sp>
      <p:sp>
        <p:nvSpPr>
          <p:cNvPr id="12" name="TextBox 12"/>
          <p:cNvSpPr txBox="1"/>
          <p:nvPr/>
        </p:nvSpPr>
        <p:spPr>
          <a:xfrm>
            <a:off x="3240000" y="3106650"/>
            <a:ext cx="7511852" cy="2454488"/>
          </a:xfrm>
          <a:prstGeom prst="rect">
            <a:avLst/>
          </a:prstGeom>
        </p:spPr>
        <p:txBody>
          <a:bodyPr lIns="0" tIns="0" rIns="0" bIns="0" rtlCol="0" anchor="t">
            <a:spAutoFit/>
          </a:bodyPr>
          <a:lstStyle/>
          <a:p>
            <a:pPr algn="l">
              <a:lnSpc>
                <a:spcPts val="6512"/>
              </a:lnSpc>
            </a:pPr>
            <a:r>
              <a:rPr lang="en-US" sz="4651">
                <a:solidFill>
                  <a:srgbClr val="132190"/>
                </a:solidFill>
                <a:latin typeface="Satoshi"/>
                <a:ea typeface="Satoshi"/>
                <a:cs typeface="Satoshi"/>
                <a:sym typeface="Satoshi"/>
              </a:rPr>
              <a:t>V ENCONTRO DE CURRICULARIZAÇÃO DE EXTENSÃO</a:t>
            </a:r>
          </a:p>
        </p:txBody>
      </p:sp>
      <p:grpSp>
        <p:nvGrpSpPr>
          <p:cNvPr id="13" name="Group 13"/>
          <p:cNvGrpSpPr/>
          <p:nvPr/>
        </p:nvGrpSpPr>
        <p:grpSpPr>
          <a:xfrm>
            <a:off x="1726745" y="10569183"/>
            <a:ext cx="13920337" cy="4595456"/>
            <a:chOff x="0" y="0"/>
            <a:chExt cx="18560449" cy="6127275"/>
          </a:xfrm>
        </p:grpSpPr>
        <p:sp>
          <p:nvSpPr>
            <p:cNvPr id="14" name="Freeform 14"/>
            <p:cNvSpPr/>
            <p:nvPr/>
          </p:nvSpPr>
          <p:spPr>
            <a:xfrm>
              <a:off x="0" y="0"/>
              <a:ext cx="18560450" cy="6127275"/>
            </a:xfrm>
            <a:custGeom>
              <a:avLst/>
              <a:gdLst/>
              <a:ahLst/>
              <a:cxnLst/>
              <a:rect l="l" t="t" r="r" b="b"/>
              <a:pathLst>
                <a:path w="18560450" h="6127275">
                  <a:moveTo>
                    <a:pt x="0" y="0"/>
                  </a:moveTo>
                  <a:lnTo>
                    <a:pt x="18560450" y="0"/>
                  </a:lnTo>
                  <a:lnTo>
                    <a:pt x="18560450" y="6127275"/>
                  </a:lnTo>
                  <a:lnTo>
                    <a:pt x="0" y="6127275"/>
                  </a:lnTo>
                  <a:close/>
                </a:path>
              </a:pathLst>
            </a:custGeom>
            <a:solidFill>
              <a:srgbClr val="000000">
                <a:alpha val="0"/>
              </a:srgbClr>
            </a:solidFill>
          </p:spPr>
        </p:sp>
        <p:sp>
          <p:nvSpPr>
            <p:cNvPr id="15" name="TextBox 15"/>
            <p:cNvSpPr txBox="1"/>
            <p:nvPr/>
          </p:nvSpPr>
          <p:spPr>
            <a:xfrm>
              <a:off x="0" y="-114300"/>
              <a:ext cx="18560449" cy="6241575"/>
            </a:xfrm>
            <a:prstGeom prst="rect">
              <a:avLst/>
            </a:prstGeom>
          </p:spPr>
          <p:txBody>
            <a:bodyPr lIns="0" tIns="0" rIns="0" bIns="0" rtlCol="0" anchor="t"/>
            <a:lstStyle/>
            <a:p>
              <a:pPr algn="l">
                <a:lnSpc>
                  <a:spcPts val="12744"/>
                </a:lnSpc>
              </a:pPr>
              <a:r>
                <a:rPr lang="en-US" sz="11800" b="1">
                  <a:solidFill>
                    <a:srgbClr val="44546A"/>
                  </a:solidFill>
                  <a:latin typeface="Calibri (MS) Bold"/>
                  <a:ea typeface="Calibri (MS) Bold"/>
                  <a:cs typeface="Calibri (MS) Bold"/>
                  <a:sym typeface="Calibri (MS) Bold"/>
                </a:rPr>
                <a:t>Este é um exemplo de título em duas linhas</a:t>
              </a:r>
            </a:p>
          </p:txBody>
        </p:sp>
      </p:grpSp>
      <p:grpSp>
        <p:nvGrpSpPr>
          <p:cNvPr id="16" name="Group 16"/>
          <p:cNvGrpSpPr/>
          <p:nvPr/>
        </p:nvGrpSpPr>
        <p:grpSpPr>
          <a:xfrm>
            <a:off x="17914050" y="5011275"/>
            <a:ext cx="12129300" cy="2734500"/>
            <a:chOff x="0" y="0"/>
            <a:chExt cx="16172400" cy="3646000"/>
          </a:xfrm>
        </p:grpSpPr>
        <p:sp>
          <p:nvSpPr>
            <p:cNvPr id="17" name="Freeform 17"/>
            <p:cNvSpPr/>
            <p:nvPr/>
          </p:nvSpPr>
          <p:spPr>
            <a:xfrm>
              <a:off x="0" y="0"/>
              <a:ext cx="16172400" cy="3646000"/>
            </a:xfrm>
            <a:custGeom>
              <a:avLst/>
              <a:gdLst/>
              <a:ahLst/>
              <a:cxnLst/>
              <a:rect l="l" t="t" r="r" b="b"/>
              <a:pathLst>
                <a:path w="16172400" h="3646000">
                  <a:moveTo>
                    <a:pt x="0" y="0"/>
                  </a:moveTo>
                  <a:lnTo>
                    <a:pt x="16172400" y="0"/>
                  </a:lnTo>
                  <a:lnTo>
                    <a:pt x="16172400" y="3646000"/>
                  </a:lnTo>
                  <a:lnTo>
                    <a:pt x="0" y="3646000"/>
                  </a:lnTo>
                  <a:close/>
                </a:path>
              </a:pathLst>
            </a:custGeom>
            <a:solidFill>
              <a:srgbClr val="000000">
                <a:alpha val="0"/>
              </a:srgbClr>
            </a:solidFill>
          </p:spPr>
        </p:sp>
        <p:sp>
          <p:nvSpPr>
            <p:cNvPr id="18" name="TextBox 18"/>
            <p:cNvSpPr txBox="1"/>
            <p:nvPr/>
          </p:nvSpPr>
          <p:spPr>
            <a:xfrm>
              <a:off x="0" y="-28575"/>
              <a:ext cx="16172400" cy="3674575"/>
            </a:xfrm>
            <a:prstGeom prst="rect">
              <a:avLst/>
            </a:prstGeom>
          </p:spPr>
          <p:txBody>
            <a:bodyPr lIns="0" tIns="0" rIns="0" bIns="0" rtlCol="0" anchor="b"/>
            <a:lstStyle/>
            <a:p>
              <a:pPr algn="r">
                <a:lnSpc>
                  <a:spcPts val="4320"/>
                </a:lnSpc>
              </a:pPr>
              <a:r>
                <a:rPr lang="en-US" sz="4000" b="1">
                  <a:solidFill>
                    <a:srgbClr val="666666"/>
                  </a:solidFill>
                  <a:latin typeface="Calibri (MS) Bold"/>
                  <a:ea typeface="Calibri (MS) Bold"/>
                  <a:cs typeface="Calibri (MS) Bold"/>
                  <a:sym typeface="Calibri (MS) Bold"/>
                </a:rPr>
                <a:t>Centro de Ciências da Comunicação e Gestão</a:t>
              </a:r>
            </a:p>
            <a:p>
              <a:pPr algn="r">
                <a:lnSpc>
                  <a:spcPts val="6480"/>
                </a:lnSpc>
              </a:pPr>
              <a:r>
                <a:rPr lang="en-US" sz="6000" b="1">
                  <a:solidFill>
                    <a:srgbClr val="666666"/>
                  </a:solidFill>
                  <a:latin typeface="Calibri (MS) Bold"/>
                  <a:ea typeface="Calibri (MS) Bold"/>
                  <a:cs typeface="Calibri (MS) Bold"/>
                  <a:sym typeface="Calibri (MS) Bold"/>
                </a:rPr>
                <a:t>Curso de Jornalismo</a:t>
              </a:r>
            </a:p>
          </p:txBody>
        </p:sp>
      </p:grpSp>
      <p:grpSp>
        <p:nvGrpSpPr>
          <p:cNvPr id="19" name="Group 19"/>
          <p:cNvGrpSpPr/>
          <p:nvPr/>
        </p:nvGrpSpPr>
        <p:grpSpPr>
          <a:xfrm>
            <a:off x="1852988" y="14937833"/>
            <a:ext cx="13794094" cy="25267887"/>
            <a:chOff x="0" y="0"/>
            <a:chExt cx="18392125" cy="33690516"/>
          </a:xfrm>
        </p:grpSpPr>
        <p:sp>
          <p:nvSpPr>
            <p:cNvPr id="20" name="Freeform 20"/>
            <p:cNvSpPr/>
            <p:nvPr/>
          </p:nvSpPr>
          <p:spPr>
            <a:xfrm>
              <a:off x="0" y="0"/>
              <a:ext cx="18392125" cy="33690517"/>
            </a:xfrm>
            <a:custGeom>
              <a:avLst/>
              <a:gdLst/>
              <a:ahLst/>
              <a:cxnLst/>
              <a:rect l="l" t="t" r="r" b="b"/>
              <a:pathLst>
                <a:path w="18392125" h="33690517">
                  <a:moveTo>
                    <a:pt x="0" y="0"/>
                  </a:moveTo>
                  <a:lnTo>
                    <a:pt x="18392125" y="0"/>
                  </a:lnTo>
                  <a:lnTo>
                    <a:pt x="18392125" y="33690517"/>
                  </a:lnTo>
                  <a:lnTo>
                    <a:pt x="0" y="33690517"/>
                  </a:lnTo>
                  <a:close/>
                </a:path>
              </a:pathLst>
            </a:custGeom>
            <a:solidFill>
              <a:srgbClr val="000000">
                <a:alpha val="0"/>
              </a:srgbClr>
            </a:solidFill>
          </p:spPr>
        </p:sp>
        <p:sp>
          <p:nvSpPr>
            <p:cNvPr id="21" name="TextBox 21"/>
            <p:cNvSpPr txBox="1"/>
            <p:nvPr/>
          </p:nvSpPr>
          <p:spPr>
            <a:xfrm>
              <a:off x="0" y="-66675"/>
              <a:ext cx="18392125" cy="33757191"/>
            </a:xfrm>
            <a:prstGeom prst="rect">
              <a:avLst/>
            </a:prstGeom>
          </p:spPr>
          <p:txBody>
            <a:bodyPr lIns="0" tIns="0" rIns="0" bIns="0" rtlCol="0" anchor="t"/>
            <a:lstStyle/>
            <a:p>
              <a:pPr algn="l">
                <a:lnSpc>
                  <a:spcPts val="8640"/>
                </a:lnSpc>
              </a:pPr>
              <a:r>
                <a:rPr lang="en-US" sz="8000" b="1" i="1">
                  <a:solidFill>
                    <a:srgbClr val="132190"/>
                  </a:solidFill>
                  <a:latin typeface="Calibri (MS) Bold Italics"/>
                  <a:ea typeface="Calibri (MS) Bold Italics"/>
                  <a:cs typeface="Calibri (MS) Bold Italics"/>
                  <a:sym typeface="Calibri (MS) Bold Italics"/>
                </a:rPr>
                <a:t>Apresentação</a:t>
              </a:r>
            </a:p>
            <a:p>
              <a:pPr algn="l">
                <a:lnSpc>
                  <a:spcPts val="4416"/>
                </a:lnSpc>
              </a:pPr>
              <a:r>
                <a:rPr lang="en-US" sz="3200">
                  <a:solidFill>
                    <a:srgbClr val="212529"/>
                  </a:solidFill>
                  <a:latin typeface="Roboto"/>
                  <a:ea typeface="Roboto"/>
                  <a:cs typeface="Roboto"/>
                  <a:sym typeface="Roboto"/>
                </a:rPr>
                <a:t>Quo neque quod in deleniti velit qui Quis inventore eos aperiam rerum. Aut earum maxime aut ducimus unde est incidunt sint et molestiae eligendi. Sed consequuntur dicta in veritatis unde non beatae sequi. </a:t>
              </a:r>
            </a:p>
            <a:p>
              <a:pPr algn="l">
                <a:lnSpc>
                  <a:spcPts val="4416"/>
                </a:lnSpc>
              </a:pPr>
              <a:r>
                <a:rPr lang="en-US" sz="3200">
                  <a:solidFill>
                    <a:srgbClr val="212529"/>
                  </a:solidFill>
                  <a:latin typeface="Roboto"/>
                  <a:ea typeface="Roboto"/>
                  <a:cs typeface="Roboto"/>
                  <a:sym typeface="Roboto"/>
                </a:rPr>
                <a:t>Aut sapiente veniam in iure itaque et accusantium repellat vel sapiente velit At dolor officiis quo fuga labore! Ut velit nemo in ipsam modi et veritatis soluta est magnam iure. </a:t>
              </a:r>
            </a:p>
            <a:p>
              <a:pPr algn="l">
                <a:lnSpc>
                  <a:spcPts val="4416"/>
                </a:lnSpc>
              </a:pPr>
              <a:r>
                <a:rPr lang="en-US" sz="3200">
                  <a:solidFill>
                    <a:srgbClr val="212529"/>
                  </a:solidFill>
                  <a:latin typeface="Roboto"/>
                  <a:ea typeface="Roboto"/>
                  <a:cs typeface="Roboto"/>
                  <a:sym typeface="Roboto"/>
                </a:rPr>
                <a:t>Et magnam consectetur quo amet asperiores et exercitationem voluptas eum sapiente esse. Sed doloremque consequatur hic doloremque quisquam et ipsam dolores.</a:t>
              </a:r>
            </a:p>
            <a:p>
              <a:pPr algn="l">
                <a:lnSpc>
                  <a:spcPts val="3456"/>
                </a:lnSpc>
              </a:pPr>
              <a:endParaRPr lang="en-US" sz="3200">
                <a:solidFill>
                  <a:srgbClr val="212529"/>
                </a:solidFill>
                <a:latin typeface="Roboto"/>
                <a:ea typeface="Roboto"/>
                <a:cs typeface="Roboto"/>
                <a:sym typeface="Roboto"/>
              </a:endParaRPr>
            </a:p>
            <a:p>
              <a:pPr algn="l">
                <a:lnSpc>
                  <a:spcPts val="8640"/>
                </a:lnSpc>
              </a:pPr>
              <a:r>
                <a:rPr lang="en-US" sz="8000" b="1" i="1">
                  <a:solidFill>
                    <a:srgbClr val="132190"/>
                  </a:solidFill>
                  <a:latin typeface="Calibri (MS) Bold Italics"/>
                  <a:ea typeface="Calibri (MS) Bold Italics"/>
                  <a:cs typeface="Calibri (MS) Bold Italics"/>
                  <a:sym typeface="Calibri (MS) Bold Italics"/>
                </a:rPr>
                <a:t>Relato</a:t>
              </a:r>
              <a:r>
                <a:rPr lang="en-US" sz="8000">
                  <a:solidFill>
                    <a:srgbClr val="F6C11A"/>
                  </a:solidFill>
                  <a:latin typeface="Calibri (MS) Light"/>
                  <a:ea typeface="Calibri (MS) Light"/>
                  <a:cs typeface="Calibri (MS) Light"/>
                  <a:sym typeface="Calibri (MS) Light"/>
                </a:rPr>
                <a:t> </a:t>
              </a:r>
              <a:r>
                <a:rPr lang="en-US" sz="8000" b="1" i="1">
                  <a:solidFill>
                    <a:srgbClr val="132190"/>
                  </a:solidFill>
                  <a:latin typeface="Calibri (MS) Bold Italics"/>
                  <a:ea typeface="Calibri (MS) Bold Italics"/>
                  <a:cs typeface="Calibri (MS) Bold Italics"/>
                  <a:sym typeface="Calibri (MS) Bold Italics"/>
                </a:rPr>
                <a:t>de experiência</a:t>
              </a:r>
            </a:p>
            <a:p>
              <a:pPr algn="l">
                <a:lnSpc>
                  <a:spcPts val="4416"/>
                </a:lnSpc>
              </a:pPr>
              <a:r>
                <a:rPr lang="en-US" sz="3200">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 </a:t>
              </a:r>
            </a:p>
            <a:p>
              <a:pPr algn="l">
                <a:lnSpc>
                  <a:spcPts val="4416"/>
                </a:lnSpc>
              </a:pPr>
              <a:r>
                <a:rPr lang="en-US" sz="3200">
                  <a:solidFill>
                    <a:srgbClr val="212529"/>
                  </a:solidFill>
                  <a:latin typeface="Roboto"/>
                  <a:ea typeface="Roboto"/>
                  <a:cs typeface="Roboto"/>
                  <a:sym typeface="Roboto"/>
                </a:rPr>
                <a:t>Et magnam consectetur quo amet asperiores et exercitationem voluptas eum sapiente esse. Sed doloremque consequatur hic doloremque quisquam et ipsam dolores.</a:t>
              </a:r>
            </a:p>
            <a:p>
              <a:pPr algn="l">
                <a:lnSpc>
                  <a:spcPts val="3456"/>
                </a:lnSpc>
              </a:pPr>
              <a:endParaRPr lang="en-US" sz="3200">
                <a:solidFill>
                  <a:srgbClr val="212529"/>
                </a:solidFill>
                <a:latin typeface="Roboto"/>
                <a:ea typeface="Roboto"/>
                <a:cs typeface="Roboto"/>
                <a:sym typeface="Roboto"/>
              </a:endParaRPr>
            </a:p>
            <a:p>
              <a:pPr algn="l">
                <a:lnSpc>
                  <a:spcPts val="8640"/>
                </a:lnSpc>
              </a:pPr>
              <a:r>
                <a:rPr lang="en-US" sz="8000" b="1" i="1">
                  <a:solidFill>
                    <a:srgbClr val="132190"/>
                  </a:solidFill>
                  <a:latin typeface="Calibri (MS) Bold Italics"/>
                  <a:ea typeface="Calibri (MS) Bold Italics"/>
                  <a:cs typeface="Calibri (MS) Bold Italics"/>
                  <a:sym typeface="Calibri (MS) Bold Italics"/>
                </a:rPr>
                <a:t>Resultados e Discussão</a:t>
              </a:r>
            </a:p>
            <a:p>
              <a:pPr algn="l">
                <a:lnSpc>
                  <a:spcPts val="4416"/>
                </a:lnSpc>
              </a:pPr>
              <a:r>
                <a:rPr lang="en-US" sz="3200">
                  <a:solidFill>
                    <a:srgbClr val="212529"/>
                  </a:solidFill>
                  <a:latin typeface="Roboto"/>
                  <a:ea typeface="Roboto"/>
                  <a:cs typeface="Roboto"/>
                  <a:sym typeface="Roboto"/>
                </a:rPr>
                <a:t>Lorem ipsum dolor sit amet. Sit modi necessitatibus id quos explicabo in tempore dolorum est eius autem a nihil libero et molestias optio. Quo neque quod in deleniti velit qui Quis inventore eos aperiam rerum. Aut earum maxime aut ducimus unde est incidunt sint et molestiae eligendi. Sed consequuntur dicta in veritatis unde non beatae sequi. </a:t>
              </a:r>
            </a:p>
            <a:p>
              <a:pPr algn="l">
                <a:lnSpc>
                  <a:spcPts val="4416"/>
                </a:lnSpc>
              </a:pPr>
              <a:r>
                <a:rPr lang="en-US" sz="3200">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a:t>
              </a:r>
            </a:p>
          </p:txBody>
        </p:sp>
      </p:grpSp>
      <p:grpSp>
        <p:nvGrpSpPr>
          <p:cNvPr id="22" name="Group 22"/>
          <p:cNvGrpSpPr/>
          <p:nvPr/>
        </p:nvGrpSpPr>
        <p:grpSpPr>
          <a:xfrm>
            <a:off x="17259875" y="24684225"/>
            <a:ext cx="13554475" cy="15521495"/>
            <a:chOff x="0" y="0"/>
            <a:chExt cx="18072633" cy="20695327"/>
          </a:xfrm>
        </p:grpSpPr>
        <p:sp>
          <p:nvSpPr>
            <p:cNvPr id="23" name="Freeform 23"/>
            <p:cNvSpPr/>
            <p:nvPr/>
          </p:nvSpPr>
          <p:spPr>
            <a:xfrm>
              <a:off x="0" y="0"/>
              <a:ext cx="18072633" cy="20695327"/>
            </a:xfrm>
            <a:custGeom>
              <a:avLst/>
              <a:gdLst/>
              <a:ahLst/>
              <a:cxnLst/>
              <a:rect l="l" t="t" r="r" b="b"/>
              <a:pathLst>
                <a:path w="18072633" h="20695327">
                  <a:moveTo>
                    <a:pt x="0" y="0"/>
                  </a:moveTo>
                  <a:lnTo>
                    <a:pt x="18072633" y="0"/>
                  </a:lnTo>
                  <a:lnTo>
                    <a:pt x="18072633" y="20695327"/>
                  </a:lnTo>
                  <a:lnTo>
                    <a:pt x="0" y="20695327"/>
                  </a:lnTo>
                  <a:close/>
                </a:path>
              </a:pathLst>
            </a:custGeom>
            <a:solidFill>
              <a:srgbClr val="000000">
                <a:alpha val="0"/>
              </a:srgbClr>
            </a:solidFill>
          </p:spPr>
        </p:sp>
        <p:sp>
          <p:nvSpPr>
            <p:cNvPr id="24" name="TextBox 24"/>
            <p:cNvSpPr txBox="1"/>
            <p:nvPr/>
          </p:nvSpPr>
          <p:spPr>
            <a:xfrm>
              <a:off x="0" y="-66675"/>
              <a:ext cx="18072633" cy="20762002"/>
            </a:xfrm>
            <a:prstGeom prst="rect">
              <a:avLst/>
            </a:prstGeom>
          </p:spPr>
          <p:txBody>
            <a:bodyPr lIns="0" tIns="0" rIns="0" bIns="0" rtlCol="0" anchor="t"/>
            <a:lstStyle/>
            <a:p>
              <a:pPr algn="l">
                <a:lnSpc>
                  <a:spcPts val="8640"/>
                </a:lnSpc>
              </a:pPr>
              <a:r>
                <a:rPr lang="en-US" sz="8000" b="1" i="1">
                  <a:solidFill>
                    <a:srgbClr val="132190"/>
                  </a:solidFill>
                  <a:latin typeface="Calibri (MS) Bold Italics"/>
                  <a:ea typeface="Calibri (MS) Bold Italics"/>
                  <a:cs typeface="Calibri (MS) Bold Italics"/>
                  <a:sym typeface="Calibri (MS) Bold Italics"/>
                </a:rPr>
                <a:t>Conclusão</a:t>
              </a:r>
            </a:p>
            <a:p>
              <a:pPr algn="l">
                <a:lnSpc>
                  <a:spcPts val="4416"/>
                </a:lnSpc>
              </a:pPr>
              <a:r>
                <a:rPr lang="en-US" sz="3200">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a:t>
              </a:r>
            </a:p>
            <a:p>
              <a:pPr algn="l">
                <a:lnSpc>
                  <a:spcPts val="3456"/>
                </a:lnSpc>
              </a:pPr>
              <a:endParaRPr lang="en-US" sz="3200">
                <a:solidFill>
                  <a:srgbClr val="212529"/>
                </a:solidFill>
                <a:latin typeface="Roboto"/>
                <a:ea typeface="Roboto"/>
                <a:cs typeface="Roboto"/>
                <a:sym typeface="Roboto"/>
              </a:endParaRPr>
            </a:p>
            <a:p>
              <a:pPr algn="l">
                <a:lnSpc>
                  <a:spcPts val="8640"/>
                </a:lnSpc>
              </a:pPr>
              <a:r>
                <a:rPr lang="en-US" sz="8000" b="1" i="1">
                  <a:solidFill>
                    <a:srgbClr val="132190"/>
                  </a:solidFill>
                  <a:latin typeface="Calibri (MS) Bold Italics"/>
                  <a:ea typeface="Calibri (MS) Bold Italics"/>
                  <a:cs typeface="Calibri (MS) Bold Italics"/>
                  <a:sym typeface="Calibri (MS) Bold Italics"/>
                </a:rPr>
                <a:t>Referências</a:t>
              </a:r>
            </a:p>
            <a:p>
              <a:pPr algn="l">
                <a:lnSpc>
                  <a:spcPts val="4416"/>
                </a:lnSpc>
              </a:pPr>
              <a:r>
                <a:rPr lang="en-US" sz="3200">
                  <a:solidFill>
                    <a:srgbClr val="000000"/>
                  </a:solidFill>
                  <a:latin typeface="Calibri (MS) Light"/>
                  <a:ea typeface="Calibri (MS) Light"/>
                  <a:cs typeface="Calibri (MS) Light"/>
                  <a:sym typeface="Calibri (MS) Light"/>
                </a:rPr>
                <a:t>ASSOCIAÇÃO BRASILEIRA DE NORMAS TÉCNICAS. NBR 10520: apresentação de</a:t>
              </a:r>
            </a:p>
            <a:p>
              <a:pPr algn="l">
                <a:lnSpc>
                  <a:spcPts val="4416"/>
                </a:lnSpc>
              </a:pPr>
              <a:r>
                <a:rPr lang="en-US" sz="3200">
                  <a:solidFill>
                    <a:srgbClr val="000000"/>
                  </a:solidFill>
                  <a:latin typeface="Calibri (MS) Light"/>
                  <a:ea typeface="Calibri (MS) Light"/>
                  <a:cs typeface="Calibri (MS) Light"/>
                  <a:sym typeface="Calibri (MS) Light"/>
                </a:rPr>
                <a:t>citações em documentos: procedimento. Rio de Janeiro: ABNT, 1990.</a:t>
              </a:r>
            </a:p>
            <a:p>
              <a:pPr algn="l">
                <a:lnSpc>
                  <a:spcPts val="4416"/>
                </a:lnSpc>
              </a:pPr>
              <a:r>
                <a:rPr lang="en-US" sz="3200">
                  <a:solidFill>
                    <a:srgbClr val="000000"/>
                  </a:solidFill>
                  <a:latin typeface="Calibri (MS) Light"/>
                  <a:ea typeface="Calibri (MS) Light"/>
                  <a:cs typeface="Calibri (MS) Light"/>
                  <a:sym typeface="Calibri (MS) Light"/>
                </a:rPr>
                <a:t>______. NBR 6023: informação e documentação: referências: elaboração. Rio de Janeiro, 2002.</a:t>
              </a:r>
            </a:p>
            <a:p>
              <a:pPr algn="l">
                <a:lnSpc>
                  <a:spcPts val="4416"/>
                </a:lnSpc>
              </a:pPr>
              <a:r>
                <a:rPr lang="en-US" sz="3200">
                  <a:solidFill>
                    <a:srgbClr val="000000"/>
                  </a:solidFill>
                  <a:latin typeface="Calibri (MS) Light"/>
                  <a:ea typeface="Calibri (MS) Light"/>
                  <a:cs typeface="Calibri (MS) Light"/>
                  <a:sym typeface="Calibri (MS) Light"/>
                </a:rPr>
                <a:t>CELLA, D.; PERES, F. C. Caracterização dos fatores relacionados ao sucesso do empreendedor rural. Revista de Administração / USP, São Paulo, v. 37, n. 4, p. 49-57, out./ dez. 2002.</a:t>
              </a:r>
            </a:p>
            <a:p>
              <a:pPr algn="l">
                <a:lnSpc>
                  <a:spcPts val="4416"/>
                </a:lnSpc>
              </a:pPr>
              <a:r>
                <a:rPr lang="en-US" sz="3200">
                  <a:solidFill>
                    <a:srgbClr val="000000"/>
                  </a:solidFill>
                  <a:latin typeface="Calibri (MS) Light"/>
                  <a:ea typeface="Calibri (MS) Light"/>
                  <a:cs typeface="Calibri (MS) Light"/>
                  <a:sym typeface="Calibri (MS) Light"/>
                </a:rPr>
                <a:t>SERRA NEGRA, Carlos Alberto; SERRA NEGRA, Elizabete Marinho. Manual de trabalho monográficos de graduação, especialização, mestrado e doutorado. São Paulo: Atlas, 2003. 224 p.</a:t>
              </a:r>
            </a:p>
            <a:p>
              <a:pPr algn="l">
                <a:lnSpc>
                  <a:spcPts val="4416"/>
                </a:lnSpc>
              </a:pPr>
              <a:r>
                <a:rPr lang="en-US" sz="3200">
                  <a:solidFill>
                    <a:srgbClr val="000000"/>
                  </a:solidFill>
                  <a:latin typeface="Calibri (MS) Light"/>
                  <a:ea typeface="Calibri (MS) Light"/>
                  <a:cs typeface="Calibri (MS) Light"/>
                  <a:sym typeface="Calibri (MS) Light"/>
                </a:rPr>
                <a:t>SEVERINO, Antônio Joaquim. Metodologia do trabalho científico. 22. ed. São Paulo: Cortez, 2002. 335 p.</a:t>
              </a:r>
            </a:p>
            <a:p>
              <a:pPr algn="l">
                <a:lnSpc>
                  <a:spcPts val="4416"/>
                </a:lnSpc>
              </a:pPr>
              <a:r>
                <a:rPr lang="en-US" sz="3200">
                  <a:solidFill>
                    <a:srgbClr val="000000"/>
                  </a:solidFill>
                  <a:latin typeface="Calibri (MS) Light"/>
                  <a:ea typeface="Calibri (MS) Light"/>
                  <a:cs typeface="Calibri (MS) Light"/>
                  <a:sym typeface="Calibri (MS) Light"/>
                </a:rPr>
                <a:t>UNIVERSIDADE DE SÃO PAULO. SISTEMA INTEGRADO DE BIBLIOTECAS. Diretrizes para apresentação de teses e dissertações à USP: documento eletrônico ou impresso. São Paulo: SIBi/USP, 2001. 6 p.</a:t>
              </a:r>
            </a:p>
            <a:p>
              <a:pPr algn="l">
                <a:lnSpc>
                  <a:spcPts val="4416"/>
                </a:lnSpc>
              </a:pPr>
              <a:endParaRPr lang="en-US" sz="3200">
                <a:solidFill>
                  <a:srgbClr val="000000"/>
                </a:solidFill>
                <a:latin typeface="Calibri (MS) Light"/>
                <a:ea typeface="Calibri (MS) Light"/>
                <a:cs typeface="Calibri (MS) Light"/>
                <a:sym typeface="Calibri (MS) Light"/>
              </a:endParaRPr>
            </a:p>
          </p:txBody>
        </p:sp>
      </p:grpSp>
      <p:sp>
        <p:nvSpPr>
          <p:cNvPr id="25" name="Freeform 25"/>
          <p:cNvSpPr/>
          <p:nvPr/>
        </p:nvSpPr>
        <p:spPr>
          <a:xfrm>
            <a:off x="17259875" y="15164639"/>
            <a:ext cx="12851043" cy="8347373"/>
          </a:xfrm>
          <a:custGeom>
            <a:avLst/>
            <a:gdLst/>
            <a:ahLst/>
            <a:cxnLst/>
            <a:rect l="l" t="t" r="r" b="b"/>
            <a:pathLst>
              <a:path w="12851043" h="8347373">
                <a:moveTo>
                  <a:pt x="0" y="0"/>
                </a:moveTo>
                <a:lnTo>
                  <a:pt x="12851043" y="0"/>
                </a:lnTo>
                <a:lnTo>
                  <a:pt x="12851043" y="8347373"/>
                </a:lnTo>
                <a:lnTo>
                  <a:pt x="0" y="8347373"/>
                </a:lnTo>
                <a:lnTo>
                  <a:pt x="0" y="0"/>
                </a:lnTo>
                <a:close/>
              </a:path>
            </a:pathLst>
          </a:custGeom>
          <a:blipFill>
            <a:blip r:embed="rId5"/>
            <a:stretch>
              <a:fillRect l="-26538" t="-21929" r="-34201" b="-17268"/>
            </a:stretch>
          </a:blipFill>
        </p:spPr>
      </p:sp>
      <p:grpSp>
        <p:nvGrpSpPr>
          <p:cNvPr id="26" name="Group 26"/>
          <p:cNvGrpSpPr/>
          <p:nvPr/>
        </p:nvGrpSpPr>
        <p:grpSpPr>
          <a:xfrm>
            <a:off x="17143050" y="23512012"/>
            <a:ext cx="13671300" cy="510900"/>
            <a:chOff x="0" y="0"/>
            <a:chExt cx="18228400" cy="681200"/>
          </a:xfrm>
        </p:grpSpPr>
        <p:sp>
          <p:nvSpPr>
            <p:cNvPr id="27" name="Freeform 27"/>
            <p:cNvSpPr/>
            <p:nvPr/>
          </p:nvSpPr>
          <p:spPr>
            <a:xfrm>
              <a:off x="0" y="0"/>
              <a:ext cx="18228401" cy="681200"/>
            </a:xfrm>
            <a:custGeom>
              <a:avLst/>
              <a:gdLst/>
              <a:ahLst/>
              <a:cxnLst/>
              <a:rect l="l" t="t" r="r" b="b"/>
              <a:pathLst>
                <a:path w="18228401" h="681200">
                  <a:moveTo>
                    <a:pt x="0" y="0"/>
                  </a:moveTo>
                  <a:lnTo>
                    <a:pt x="18228401" y="0"/>
                  </a:lnTo>
                  <a:lnTo>
                    <a:pt x="18228401" y="681200"/>
                  </a:lnTo>
                  <a:lnTo>
                    <a:pt x="0" y="681200"/>
                  </a:lnTo>
                  <a:close/>
                </a:path>
              </a:pathLst>
            </a:custGeom>
            <a:solidFill>
              <a:srgbClr val="000000">
                <a:alpha val="0"/>
              </a:srgbClr>
            </a:solidFill>
          </p:spPr>
        </p:sp>
        <p:sp>
          <p:nvSpPr>
            <p:cNvPr id="28" name="TextBox 28"/>
            <p:cNvSpPr txBox="1"/>
            <p:nvPr/>
          </p:nvSpPr>
          <p:spPr>
            <a:xfrm>
              <a:off x="0" y="-38100"/>
              <a:ext cx="18228400" cy="719300"/>
            </a:xfrm>
            <a:prstGeom prst="rect">
              <a:avLst/>
            </a:prstGeom>
          </p:spPr>
          <p:txBody>
            <a:bodyPr lIns="0" tIns="0" rIns="0" bIns="0" rtlCol="0" anchor="t"/>
            <a:lstStyle/>
            <a:p>
              <a:pPr algn="l">
                <a:lnSpc>
                  <a:spcPts val="2483"/>
                </a:lnSpc>
              </a:pPr>
              <a:r>
                <a:rPr lang="en-US" sz="1800">
                  <a:solidFill>
                    <a:srgbClr val="212529"/>
                  </a:solidFill>
                  <a:latin typeface="Roboto"/>
                  <a:ea typeface="Roboto"/>
                  <a:cs typeface="Roboto"/>
                  <a:sym typeface="Roboto"/>
                </a:rPr>
                <a:t>Gráfico 1 - Exemplo de imagem</a:t>
              </a:r>
            </a:p>
            <a:p>
              <a:pPr algn="l">
                <a:lnSpc>
                  <a:spcPts val="2483"/>
                </a:lnSpc>
              </a:pPr>
              <a:endParaRPr lang="en-US" sz="1800">
                <a:solidFill>
                  <a:srgbClr val="212529"/>
                </a:solidFill>
                <a:latin typeface="Roboto"/>
                <a:ea typeface="Roboto"/>
                <a:cs typeface="Roboto"/>
                <a:sym typeface="Roboto"/>
              </a:endParaRPr>
            </a:p>
          </p:txBody>
        </p:sp>
      </p:grpSp>
      <p:grpSp>
        <p:nvGrpSpPr>
          <p:cNvPr id="29" name="Group 29"/>
          <p:cNvGrpSpPr/>
          <p:nvPr/>
        </p:nvGrpSpPr>
        <p:grpSpPr>
          <a:xfrm>
            <a:off x="17914050" y="8781464"/>
            <a:ext cx="12129300" cy="1591500"/>
            <a:chOff x="0" y="0"/>
            <a:chExt cx="16172400" cy="2122000"/>
          </a:xfrm>
        </p:grpSpPr>
        <p:sp>
          <p:nvSpPr>
            <p:cNvPr id="30" name="Freeform 30"/>
            <p:cNvSpPr/>
            <p:nvPr/>
          </p:nvSpPr>
          <p:spPr>
            <a:xfrm>
              <a:off x="0" y="0"/>
              <a:ext cx="16172400" cy="2122000"/>
            </a:xfrm>
            <a:custGeom>
              <a:avLst/>
              <a:gdLst/>
              <a:ahLst/>
              <a:cxnLst/>
              <a:rect l="l" t="t" r="r" b="b"/>
              <a:pathLst>
                <a:path w="16172400" h="2122000">
                  <a:moveTo>
                    <a:pt x="0" y="0"/>
                  </a:moveTo>
                  <a:lnTo>
                    <a:pt x="16172400" y="0"/>
                  </a:lnTo>
                  <a:lnTo>
                    <a:pt x="16172400" y="2122000"/>
                  </a:lnTo>
                  <a:lnTo>
                    <a:pt x="0" y="2122000"/>
                  </a:lnTo>
                  <a:close/>
                </a:path>
              </a:pathLst>
            </a:custGeom>
            <a:solidFill>
              <a:srgbClr val="000000">
                <a:alpha val="0"/>
              </a:srgbClr>
            </a:solidFill>
          </p:spPr>
        </p:sp>
        <p:sp>
          <p:nvSpPr>
            <p:cNvPr id="31" name="TextBox 31"/>
            <p:cNvSpPr txBox="1"/>
            <p:nvPr/>
          </p:nvSpPr>
          <p:spPr>
            <a:xfrm>
              <a:off x="0" y="-19050"/>
              <a:ext cx="16172400" cy="2141050"/>
            </a:xfrm>
            <a:prstGeom prst="rect">
              <a:avLst/>
            </a:prstGeom>
          </p:spPr>
          <p:txBody>
            <a:bodyPr lIns="0" tIns="0" rIns="0" bIns="0" rtlCol="0" anchor="t"/>
            <a:lstStyle/>
            <a:p>
              <a:pPr algn="r">
                <a:lnSpc>
                  <a:spcPts val="2376"/>
                </a:lnSpc>
              </a:pPr>
              <a:r>
                <a:rPr lang="en-US" sz="2200">
                  <a:solidFill>
                    <a:srgbClr val="666666"/>
                  </a:solidFill>
                  <a:latin typeface="Calibri (MS)"/>
                  <a:ea typeface="Calibri (MS)"/>
                  <a:cs typeface="Calibri (MS)"/>
                  <a:sym typeface="Calibri (MS)"/>
                </a:rPr>
                <a:t>Autor(es):</a:t>
              </a:r>
            </a:p>
            <a:p>
              <a:pPr algn="r">
                <a:lnSpc>
                  <a:spcPts val="2376"/>
                </a:lnSpc>
              </a:pPr>
              <a:r>
                <a:rPr lang="en-US" sz="2200">
                  <a:solidFill>
                    <a:srgbClr val="666666"/>
                  </a:solidFill>
                  <a:latin typeface="Calibri (MS)"/>
                  <a:ea typeface="Calibri (MS)"/>
                  <a:cs typeface="Calibri (MS)"/>
                  <a:sym typeface="Calibri (MS)"/>
                </a:rPr>
                <a:t>SOBRENOME, Nome</a:t>
              </a:r>
            </a:p>
            <a:p>
              <a:pPr algn="r">
                <a:lnSpc>
                  <a:spcPts val="2376"/>
                </a:lnSpc>
              </a:pPr>
              <a:r>
                <a:rPr lang="en-US" sz="2200">
                  <a:solidFill>
                    <a:srgbClr val="666666"/>
                  </a:solidFill>
                  <a:latin typeface="Calibri (MS)"/>
                  <a:ea typeface="Calibri (MS)"/>
                  <a:cs typeface="Calibri (MS)"/>
                  <a:sym typeface="Calibri (MS)"/>
                </a:rPr>
                <a:t>SOBRENOME, Nome</a:t>
              </a:r>
            </a:p>
            <a:p>
              <a:pPr algn="r">
                <a:lnSpc>
                  <a:spcPts val="2376"/>
                </a:lnSpc>
              </a:pPr>
              <a:r>
                <a:rPr lang="en-US" sz="2200">
                  <a:solidFill>
                    <a:srgbClr val="666666"/>
                  </a:solidFill>
                  <a:latin typeface="Calibri (MS)"/>
                  <a:ea typeface="Calibri (MS)"/>
                  <a:cs typeface="Calibri (MS)"/>
                  <a:sym typeface="Calibri (MS)"/>
                </a:rPr>
                <a:t>SOBRENOME, Nome  </a:t>
              </a:r>
            </a:p>
          </p:txBody>
        </p:sp>
      </p:grpSp>
      <p:sp>
        <p:nvSpPr>
          <p:cNvPr id="32" name="Freeform 32"/>
          <p:cNvSpPr/>
          <p:nvPr/>
        </p:nvSpPr>
        <p:spPr>
          <a:xfrm>
            <a:off x="22847665" y="11698115"/>
            <a:ext cx="720000" cy="492754"/>
          </a:xfrm>
          <a:custGeom>
            <a:avLst/>
            <a:gdLst/>
            <a:ahLst/>
            <a:cxnLst/>
            <a:rect l="l" t="t" r="r" b="b"/>
            <a:pathLst>
              <a:path w="720000" h="492754">
                <a:moveTo>
                  <a:pt x="0" y="0"/>
                </a:moveTo>
                <a:lnTo>
                  <a:pt x="720000" y="0"/>
                </a:lnTo>
                <a:lnTo>
                  <a:pt x="720000" y="492754"/>
                </a:lnTo>
                <a:lnTo>
                  <a:pt x="0" y="492754"/>
                </a:lnTo>
                <a:lnTo>
                  <a:pt x="0" y="0"/>
                </a:lnTo>
                <a:close/>
              </a:path>
            </a:pathLst>
          </a:custGeom>
          <a:blipFill>
            <a:blip r:embed="rId6"/>
            <a:stretch>
              <a:fillRect t="-13" b="-13"/>
            </a:stretch>
          </a:blipFill>
        </p:spPr>
      </p:sp>
      <p:sp>
        <p:nvSpPr>
          <p:cNvPr id="33" name="Freeform 33"/>
          <p:cNvSpPr/>
          <p:nvPr/>
        </p:nvSpPr>
        <p:spPr>
          <a:xfrm>
            <a:off x="23801804" y="11588438"/>
            <a:ext cx="720000" cy="720002"/>
          </a:xfrm>
          <a:custGeom>
            <a:avLst/>
            <a:gdLst/>
            <a:ahLst/>
            <a:cxnLst/>
            <a:rect l="l" t="t" r="r" b="b"/>
            <a:pathLst>
              <a:path w="720000" h="720002">
                <a:moveTo>
                  <a:pt x="0" y="0"/>
                </a:moveTo>
                <a:lnTo>
                  <a:pt x="720000" y="0"/>
                </a:lnTo>
                <a:lnTo>
                  <a:pt x="720000" y="720002"/>
                </a:lnTo>
                <a:lnTo>
                  <a:pt x="0" y="720002"/>
                </a:lnTo>
                <a:lnTo>
                  <a:pt x="0" y="0"/>
                </a:lnTo>
                <a:close/>
              </a:path>
            </a:pathLst>
          </a:custGeom>
          <a:blipFill>
            <a:blip r:embed="rId7"/>
            <a:stretch>
              <a:fillRect l="-24" r="-24"/>
            </a:stretch>
          </a:blipFill>
        </p:spPr>
      </p:sp>
      <p:sp>
        <p:nvSpPr>
          <p:cNvPr id="34" name="Freeform 34"/>
          <p:cNvSpPr/>
          <p:nvPr/>
        </p:nvSpPr>
        <p:spPr>
          <a:xfrm>
            <a:off x="24600587" y="11588438"/>
            <a:ext cx="720000" cy="720002"/>
          </a:xfrm>
          <a:custGeom>
            <a:avLst/>
            <a:gdLst/>
            <a:ahLst/>
            <a:cxnLst/>
            <a:rect l="l" t="t" r="r" b="b"/>
            <a:pathLst>
              <a:path w="720000" h="720002">
                <a:moveTo>
                  <a:pt x="0" y="0"/>
                </a:moveTo>
                <a:lnTo>
                  <a:pt x="720000" y="0"/>
                </a:lnTo>
                <a:lnTo>
                  <a:pt x="720000" y="720002"/>
                </a:lnTo>
                <a:lnTo>
                  <a:pt x="0" y="720002"/>
                </a:lnTo>
                <a:lnTo>
                  <a:pt x="0" y="0"/>
                </a:lnTo>
                <a:close/>
              </a:path>
            </a:pathLst>
          </a:custGeom>
          <a:blipFill>
            <a:blip r:embed="rId8"/>
            <a:stretch>
              <a:fillRect l="-24" r="-24"/>
            </a:stretch>
          </a:blipFill>
        </p:spPr>
      </p:sp>
      <p:sp>
        <p:nvSpPr>
          <p:cNvPr id="35" name="Freeform 35"/>
          <p:cNvSpPr/>
          <p:nvPr/>
        </p:nvSpPr>
        <p:spPr>
          <a:xfrm>
            <a:off x="25399344" y="11584488"/>
            <a:ext cx="720000" cy="720002"/>
          </a:xfrm>
          <a:custGeom>
            <a:avLst/>
            <a:gdLst/>
            <a:ahLst/>
            <a:cxnLst/>
            <a:rect l="l" t="t" r="r" b="b"/>
            <a:pathLst>
              <a:path w="720000" h="720002">
                <a:moveTo>
                  <a:pt x="0" y="0"/>
                </a:moveTo>
                <a:lnTo>
                  <a:pt x="720000" y="0"/>
                </a:lnTo>
                <a:lnTo>
                  <a:pt x="720000" y="720002"/>
                </a:lnTo>
                <a:lnTo>
                  <a:pt x="0" y="720002"/>
                </a:lnTo>
                <a:lnTo>
                  <a:pt x="0" y="0"/>
                </a:lnTo>
                <a:close/>
              </a:path>
            </a:pathLst>
          </a:custGeom>
          <a:blipFill>
            <a:blip r:embed="rId9"/>
            <a:stretch>
              <a:fillRect l="-24" r="-24"/>
            </a:stretch>
          </a:blipFill>
        </p:spPr>
      </p:sp>
      <p:sp>
        <p:nvSpPr>
          <p:cNvPr id="36" name="Freeform 36"/>
          <p:cNvSpPr/>
          <p:nvPr/>
        </p:nvSpPr>
        <p:spPr>
          <a:xfrm>
            <a:off x="26202714" y="11584488"/>
            <a:ext cx="720000" cy="720000"/>
          </a:xfrm>
          <a:custGeom>
            <a:avLst/>
            <a:gdLst/>
            <a:ahLst/>
            <a:cxnLst/>
            <a:rect l="l" t="t" r="r" b="b"/>
            <a:pathLst>
              <a:path w="720000" h="720000">
                <a:moveTo>
                  <a:pt x="0" y="0"/>
                </a:moveTo>
                <a:lnTo>
                  <a:pt x="720000" y="0"/>
                </a:lnTo>
                <a:lnTo>
                  <a:pt x="720000" y="720000"/>
                </a:lnTo>
                <a:lnTo>
                  <a:pt x="0" y="720000"/>
                </a:lnTo>
                <a:lnTo>
                  <a:pt x="0" y="0"/>
                </a:lnTo>
                <a:close/>
              </a:path>
            </a:pathLst>
          </a:custGeom>
          <a:blipFill>
            <a:blip r:embed="rId10"/>
            <a:stretch>
              <a:fillRect/>
            </a:stretch>
          </a:blipFill>
        </p:spPr>
      </p:sp>
      <p:sp>
        <p:nvSpPr>
          <p:cNvPr id="37" name="Freeform 37"/>
          <p:cNvSpPr/>
          <p:nvPr/>
        </p:nvSpPr>
        <p:spPr>
          <a:xfrm>
            <a:off x="26994305" y="11582527"/>
            <a:ext cx="720002" cy="723932"/>
          </a:xfrm>
          <a:custGeom>
            <a:avLst/>
            <a:gdLst/>
            <a:ahLst/>
            <a:cxnLst/>
            <a:rect l="l" t="t" r="r" b="b"/>
            <a:pathLst>
              <a:path w="720002" h="723932">
                <a:moveTo>
                  <a:pt x="0" y="0"/>
                </a:moveTo>
                <a:lnTo>
                  <a:pt x="720002" y="0"/>
                </a:lnTo>
                <a:lnTo>
                  <a:pt x="720002" y="723932"/>
                </a:lnTo>
                <a:lnTo>
                  <a:pt x="0" y="723932"/>
                </a:lnTo>
                <a:lnTo>
                  <a:pt x="0" y="0"/>
                </a:lnTo>
                <a:close/>
              </a:path>
            </a:pathLst>
          </a:custGeom>
          <a:blipFill>
            <a:blip r:embed="rId11"/>
            <a:stretch>
              <a:fillRect l="-248" r="-248"/>
            </a:stretch>
          </a:blipFill>
        </p:spPr>
      </p:sp>
      <p:sp>
        <p:nvSpPr>
          <p:cNvPr id="38" name="Freeform 38"/>
          <p:cNvSpPr/>
          <p:nvPr/>
        </p:nvSpPr>
        <p:spPr>
          <a:xfrm>
            <a:off x="27793079" y="11584477"/>
            <a:ext cx="719999" cy="720000"/>
          </a:xfrm>
          <a:custGeom>
            <a:avLst/>
            <a:gdLst/>
            <a:ahLst/>
            <a:cxnLst/>
            <a:rect l="l" t="t" r="r" b="b"/>
            <a:pathLst>
              <a:path w="719999" h="720000">
                <a:moveTo>
                  <a:pt x="0" y="0"/>
                </a:moveTo>
                <a:lnTo>
                  <a:pt x="719999" y="0"/>
                </a:lnTo>
                <a:lnTo>
                  <a:pt x="719999" y="720000"/>
                </a:lnTo>
                <a:lnTo>
                  <a:pt x="0" y="720000"/>
                </a:lnTo>
                <a:lnTo>
                  <a:pt x="0" y="0"/>
                </a:lnTo>
                <a:close/>
              </a:path>
            </a:pathLst>
          </a:custGeom>
          <a:blipFill>
            <a:blip r:embed="rId12"/>
            <a:stretch>
              <a:fillRect t="-122" b="-122"/>
            </a:stretch>
          </a:blipFill>
        </p:spPr>
      </p:sp>
      <p:sp>
        <p:nvSpPr>
          <p:cNvPr id="39" name="Freeform 39"/>
          <p:cNvSpPr/>
          <p:nvPr/>
        </p:nvSpPr>
        <p:spPr>
          <a:xfrm>
            <a:off x="28591853" y="11584479"/>
            <a:ext cx="720000" cy="719999"/>
          </a:xfrm>
          <a:custGeom>
            <a:avLst/>
            <a:gdLst/>
            <a:ahLst/>
            <a:cxnLst/>
            <a:rect l="l" t="t" r="r" b="b"/>
            <a:pathLst>
              <a:path w="720000" h="719999">
                <a:moveTo>
                  <a:pt x="0" y="0"/>
                </a:moveTo>
                <a:lnTo>
                  <a:pt x="720000" y="0"/>
                </a:lnTo>
                <a:lnTo>
                  <a:pt x="720000" y="719999"/>
                </a:lnTo>
                <a:lnTo>
                  <a:pt x="0" y="719999"/>
                </a:lnTo>
                <a:lnTo>
                  <a:pt x="0" y="0"/>
                </a:lnTo>
                <a:close/>
              </a:path>
            </a:pathLst>
          </a:custGeom>
          <a:blipFill>
            <a:blip r:embed="rId13"/>
            <a:stretch>
              <a:fillRect l="-97" r="-97"/>
            </a:stretch>
          </a:blipFill>
        </p:spPr>
      </p:sp>
      <p:sp>
        <p:nvSpPr>
          <p:cNvPr id="40" name="Freeform 40"/>
          <p:cNvSpPr/>
          <p:nvPr/>
        </p:nvSpPr>
        <p:spPr>
          <a:xfrm>
            <a:off x="29395235" y="11588442"/>
            <a:ext cx="720000" cy="720000"/>
          </a:xfrm>
          <a:custGeom>
            <a:avLst/>
            <a:gdLst/>
            <a:ahLst/>
            <a:cxnLst/>
            <a:rect l="l" t="t" r="r" b="b"/>
            <a:pathLst>
              <a:path w="720000" h="720000">
                <a:moveTo>
                  <a:pt x="0" y="0"/>
                </a:moveTo>
                <a:lnTo>
                  <a:pt x="720000" y="0"/>
                </a:lnTo>
                <a:lnTo>
                  <a:pt x="720000" y="720000"/>
                </a:lnTo>
                <a:lnTo>
                  <a:pt x="0" y="720000"/>
                </a:lnTo>
                <a:lnTo>
                  <a:pt x="0" y="0"/>
                </a:lnTo>
                <a:close/>
              </a:path>
            </a:pathLst>
          </a:custGeom>
          <a:blipFill>
            <a:blip r:embed="rId14"/>
            <a:stretch>
              <a:fillRect/>
            </a:stretch>
          </a:blipFill>
        </p:spPr>
      </p:sp>
      <p:sp>
        <p:nvSpPr>
          <p:cNvPr id="41" name="Freeform 41"/>
          <p:cNvSpPr/>
          <p:nvPr/>
        </p:nvSpPr>
        <p:spPr>
          <a:xfrm>
            <a:off x="22978936" y="10627995"/>
            <a:ext cx="720000" cy="720000"/>
          </a:xfrm>
          <a:custGeom>
            <a:avLst/>
            <a:gdLst/>
            <a:ahLst/>
            <a:cxnLst/>
            <a:rect l="l" t="t" r="r" b="b"/>
            <a:pathLst>
              <a:path w="720000" h="720000">
                <a:moveTo>
                  <a:pt x="0" y="0"/>
                </a:moveTo>
                <a:lnTo>
                  <a:pt x="720000" y="0"/>
                </a:lnTo>
                <a:lnTo>
                  <a:pt x="720000" y="720000"/>
                </a:lnTo>
                <a:lnTo>
                  <a:pt x="0" y="720000"/>
                </a:lnTo>
                <a:lnTo>
                  <a:pt x="0" y="0"/>
                </a:lnTo>
                <a:close/>
              </a:path>
            </a:pathLst>
          </a:custGeom>
          <a:blipFill>
            <a:blip r:embed="rId15"/>
            <a:stretch>
              <a:fillRect/>
            </a:stretch>
          </a:blipFill>
        </p:spPr>
      </p:sp>
      <p:sp>
        <p:nvSpPr>
          <p:cNvPr id="42" name="Freeform 42"/>
          <p:cNvSpPr/>
          <p:nvPr/>
        </p:nvSpPr>
        <p:spPr>
          <a:xfrm>
            <a:off x="23782321" y="10627995"/>
            <a:ext cx="720000" cy="720000"/>
          </a:xfrm>
          <a:custGeom>
            <a:avLst/>
            <a:gdLst/>
            <a:ahLst/>
            <a:cxnLst/>
            <a:rect l="l" t="t" r="r" b="b"/>
            <a:pathLst>
              <a:path w="720000" h="720000">
                <a:moveTo>
                  <a:pt x="0" y="0"/>
                </a:moveTo>
                <a:lnTo>
                  <a:pt x="720000" y="0"/>
                </a:lnTo>
                <a:lnTo>
                  <a:pt x="720000" y="720000"/>
                </a:lnTo>
                <a:lnTo>
                  <a:pt x="0" y="720000"/>
                </a:lnTo>
                <a:lnTo>
                  <a:pt x="0" y="0"/>
                </a:lnTo>
                <a:close/>
              </a:path>
            </a:pathLst>
          </a:custGeom>
          <a:blipFill>
            <a:blip r:embed="rId16"/>
            <a:stretch>
              <a:fillRect/>
            </a:stretch>
          </a:blipFill>
        </p:spPr>
      </p:sp>
      <p:sp>
        <p:nvSpPr>
          <p:cNvPr id="43" name="Freeform 43"/>
          <p:cNvSpPr/>
          <p:nvPr/>
        </p:nvSpPr>
        <p:spPr>
          <a:xfrm>
            <a:off x="24585694" y="10627995"/>
            <a:ext cx="720002" cy="720000"/>
          </a:xfrm>
          <a:custGeom>
            <a:avLst/>
            <a:gdLst/>
            <a:ahLst/>
            <a:cxnLst/>
            <a:rect l="l" t="t" r="r" b="b"/>
            <a:pathLst>
              <a:path w="720002" h="720000">
                <a:moveTo>
                  <a:pt x="0" y="0"/>
                </a:moveTo>
                <a:lnTo>
                  <a:pt x="720002" y="0"/>
                </a:lnTo>
                <a:lnTo>
                  <a:pt x="720002" y="720000"/>
                </a:lnTo>
                <a:lnTo>
                  <a:pt x="0" y="720000"/>
                </a:lnTo>
                <a:lnTo>
                  <a:pt x="0" y="0"/>
                </a:lnTo>
                <a:close/>
              </a:path>
            </a:pathLst>
          </a:custGeom>
          <a:blipFill>
            <a:blip r:embed="rId17"/>
            <a:stretch>
              <a:fillRect t="-24" b="-24"/>
            </a:stretch>
          </a:blipFill>
        </p:spPr>
      </p:sp>
      <p:sp>
        <p:nvSpPr>
          <p:cNvPr id="44" name="Freeform 44"/>
          <p:cNvSpPr/>
          <p:nvPr/>
        </p:nvSpPr>
        <p:spPr>
          <a:xfrm>
            <a:off x="25389067" y="10631945"/>
            <a:ext cx="719998" cy="720000"/>
          </a:xfrm>
          <a:custGeom>
            <a:avLst/>
            <a:gdLst/>
            <a:ahLst/>
            <a:cxnLst/>
            <a:rect l="l" t="t" r="r" b="b"/>
            <a:pathLst>
              <a:path w="719998" h="720000">
                <a:moveTo>
                  <a:pt x="0" y="0"/>
                </a:moveTo>
                <a:lnTo>
                  <a:pt x="719998" y="0"/>
                </a:lnTo>
                <a:lnTo>
                  <a:pt x="719998" y="720000"/>
                </a:lnTo>
                <a:lnTo>
                  <a:pt x="0" y="720000"/>
                </a:lnTo>
                <a:lnTo>
                  <a:pt x="0" y="0"/>
                </a:lnTo>
                <a:close/>
              </a:path>
            </a:pathLst>
          </a:custGeom>
          <a:blipFill>
            <a:blip r:embed="rId18"/>
            <a:stretch>
              <a:fillRect t="-73" b="-73"/>
            </a:stretch>
          </a:blipFill>
        </p:spPr>
      </p:sp>
      <p:sp>
        <p:nvSpPr>
          <p:cNvPr id="45" name="Freeform 45"/>
          <p:cNvSpPr/>
          <p:nvPr/>
        </p:nvSpPr>
        <p:spPr>
          <a:xfrm>
            <a:off x="26192431" y="10635895"/>
            <a:ext cx="720000" cy="712088"/>
          </a:xfrm>
          <a:custGeom>
            <a:avLst/>
            <a:gdLst/>
            <a:ahLst/>
            <a:cxnLst/>
            <a:rect l="l" t="t" r="r" b="b"/>
            <a:pathLst>
              <a:path w="720000" h="712088">
                <a:moveTo>
                  <a:pt x="0" y="0"/>
                </a:moveTo>
                <a:lnTo>
                  <a:pt x="720000" y="0"/>
                </a:lnTo>
                <a:lnTo>
                  <a:pt x="720000" y="712088"/>
                </a:lnTo>
                <a:lnTo>
                  <a:pt x="0" y="712088"/>
                </a:lnTo>
                <a:lnTo>
                  <a:pt x="0" y="0"/>
                </a:lnTo>
                <a:close/>
              </a:path>
            </a:pathLst>
          </a:custGeom>
          <a:blipFill>
            <a:blip r:embed="rId19"/>
            <a:stretch>
              <a:fillRect t="-358" b="-358"/>
            </a:stretch>
          </a:blipFill>
        </p:spPr>
      </p:sp>
      <p:sp>
        <p:nvSpPr>
          <p:cNvPr id="46" name="Freeform 46"/>
          <p:cNvSpPr/>
          <p:nvPr/>
        </p:nvSpPr>
        <p:spPr>
          <a:xfrm>
            <a:off x="26995820" y="10628005"/>
            <a:ext cx="720000" cy="719998"/>
          </a:xfrm>
          <a:custGeom>
            <a:avLst/>
            <a:gdLst/>
            <a:ahLst/>
            <a:cxnLst/>
            <a:rect l="l" t="t" r="r" b="b"/>
            <a:pathLst>
              <a:path w="720000" h="719998">
                <a:moveTo>
                  <a:pt x="0" y="0"/>
                </a:moveTo>
                <a:lnTo>
                  <a:pt x="720000" y="0"/>
                </a:lnTo>
                <a:lnTo>
                  <a:pt x="720000" y="719998"/>
                </a:lnTo>
                <a:lnTo>
                  <a:pt x="0" y="719998"/>
                </a:lnTo>
                <a:lnTo>
                  <a:pt x="0" y="0"/>
                </a:lnTo>
                <a:close/>
              </a:path>
            </a:pathLst>
          </a:custGeom>
          <a:blipFill>
            <a:blip r:embed="rId20"/>
            <a:stretch>
              <a:fillRect l="-73" r="-73"/>
            </a:stretch>
          </a:blipFill>
        </p:spPr>
      </p:sp>
      <p:sp>
        <p:nvSpPr>
          <p:cNvPr id="47" name="Freeform 47"/>
          <p:cNvSpPr/>
          <p:nvPr/>
        </p:nvSpPr>
        <p:spPr>
          <a:xfrm>
            <a:off x="27799195" y="10627985"/>
            <a:ext cx="720000" cy="719998"/>
          </a:xfrm>
          <a:custGeom>
            <a:avLst/>
            <a:gdLst/>
            <a:ahLst/>
            <a:cxnLst/>
            <a:rect l="l" t="t" r="r" b="b"/>
            <a:pathLst>
              <a:path w="720000" h="719998">
                <a:moveTo>
                  <a:pt x="0" y="0"/>
                </a:moveTo>
                <a:lnTo>
                  <a:pt x="720000" y="0"/>
                </a:lnTo>
                <a:lnTo>
                  <a:pt x="720000" y="719998"/>
                </a:lnTo>
                <a:lnTo>
                  <a:pt x="0" y="719998"/>
                </a:lnTo>
                <a:lnTo>
                  <a:pt x="0" y="0"/>
                </a:lnTo>
                <a:close/>
              </a:path>
            </a:pathLst>
          </a:custGeom>
          <a:blipFill>
            <a:blip r:embed="rId21"/>
            <a:stretch>
              <a:fillRect l="-48" r="-48"/>
            </a:stretch>
          </a:blipFill>
        </p:spPr>
      </p:sp>
      <p:sp>
        <p:nvSpPr>
          <p:cNvPr id="48" name="Freeform 48"/>
          <p:cNvSpPr/>
          <p:nvPr/>
        </p:nvSpPr>
        <p:spPr>
          <a:xfrm>
            <a:off x="28602572" y="10628409"/>
            <a:ext cx="720000" cy="719189"/>
          </a:xfrm>
          <a:custGeom>
            <a:avLst/>
            <a:gdLst/>
            <a:ahLst/>
            <a:cxnLst/>
            <a:rect l="l" t="t" r="r" b="b"/>
            <a:pathLst>
              <a:path w="720000" h="719189">
                <a:moveTo>
                  <a:pt x="0" y="0"/>
                </a:moveTo>
                <a:lnTo>
                  <a:pt x="720000" y="0"/>
                </a:lnTo>
                <a:lnTo>
                  <a:pt x="720000" y="719189"/>
                </a:lnTo>
                <a:lnTo>
                  <a:pt x="0" y="719189"/>
                </a:lnTo>
                <a:lnTo>
                  <a:pt x="0" y="0"/>
                </a:lnTo>
                <a:close/>
              </a:path>
            </a:pathLst>
          </a:custGeom>
          <a:blipFill>
            <a:blip r:embed="rId22"/>
            <a:stretch>
              <a:fillRect t="-7" b="-7"/>
            </a:stretch>
          </a:blipFill>
        </p:spPr>
      </p:sp>
      <p:sp>
        <p:nvSpPr>
          <p:cNvPr id="49" name="Freeform 49"/>
          <p:cNvSpPr/>
          <p:nvPr/>
        </p:nvSpPr>
        <p:spPr>
          <a:xfrm>
            <a:off x="29395235" y="10628002"/>
            <a:ext cx="720000" cy="720002"/>
          </a:xfrm>
          <a:custGeom>
            <a:avLst/>
            <a:gdLst/>
            <a:ahLst/>
            <a:cxnLst/>
            <a:rect l="l" t="t" r="r" b="b"/>
            <a:pathLst>
              <a:path w="720000" h="720002">
                <a:moveTo>
                  <a:pt x="0" y="0"/>
                </a:moveTo>
                <a:lnTo>
                  <a:pt x="720000" y="0"/>
                </a:lnTo>
                <a:lnTo>
                  <a:pt x="720000" y="720002"/>
                </a:lnTo>
                <a:lnTo>
                  <a:pt x="0" y="720002"/>
                </a:lnTo>
                <a:lnTo>
                  <a:pt x="0" y="0"/>
                </a:lnTo>
                <a:close/>
              </a:path>
            </a:pathLst>
          </a:custGeom>
          <a:blipFill>
            <a:blip r:embed="rId23"/>
            <a:stretch>
              <a:fillRect l="-24" r="-24"/>
            </a:stretch>
          </a:blipFill>
        </p:spPr>
      </p:sp>
      <p:grpSp>
        <p:nvGrpSpPr>
          <p:cNvPr id="50" name="Group 50"/>
          <p:cNvGrpSpPr/>
          <p:nvPr/>
        </p:nvGrpSpPr>
        <p:grpSpPr>
          <a:xfrm>
            <a:off x="17914050" y="12551810"/>
            <a:ext cx="12129300" cy="1591500"/>
            <a:chOff x="0" y="0"/>
            <a:chExt cx="16172400" cy="2122000"/>
          </a:xfrm>
        </p:grpSpPr>
        <p:sp>
          <p:nvSpPr>
            <p:cNvPr id="51" name="Freeform 51"/>
            <p:cNvSpPr/>
            <p:nvPr/>
          </p:nvSpPr>
          <p:spPr>
            <a:xfrm>
              <a:off x="0" y="0"/>
              <a:ext cx="16172400" cy="2122000"/>
            </a:xfrm>
            <a:custGeom>
              <a:avLst/>
              <a:gdLst/>
              <a:ahLst/>
              <a:cxnLst/>
              <a:rect l="l" t="t" r="r" b="b"/>
              <a:pathLst>
                <a:path w="16172400" h="2122000">
                  <a:moveTo>
                    <a:pt x="0" y="0"/>
                  </a:moveTo>
                  <a:lnTo>
                    <a:pt x="16172400" y="0"/>
                  </a:lnTo>
                  <a:lnTo>
                    <a:pt x="16172400" y="2122000"/>
                  </a:lnTo>
                  <a:lnTo>
                    <a:pt x="0" y="2122000"/>
                  </a:lnTo>
                  <a:close/>
                </a:path>
              </a:pathLst>
            </a:custGeom>
            <a:solidFill>
              <a:srgbClr val="000000">
                <a:alpha val="0"/>
              </a:srgbClr>
            </a:solidFill>
          </p:spPr>
        </p:sp>
        <p:sp>
          <p:nvSpPr>
            <p:cNvPr id="52" name="TextBox 52"/>
            <p:cNvSpPr txBox="1"/>
            <p:nvPr/>
          </p:nvSpPr>
          <p:spPr>
            <a:xfrm>
              <a:off x="0" y="-19050"/>
              <a:ext cx="16172400" cy="2141050"/>
            </a:xfrm>
            <a:prstGeom prst="rect">
              <a:avLst/>
            </a:prstGeom>
          </p:spPr>
          <p:txBody>
            <a:bodyPr lIns="0" tIns="0" rIns="0" bIns="0" rtlCol="0" anchor="t"/>
            <a:lstStyle/>
            <a:p>
              <a:pPr algn="r">
                <a:lnSpc>
                  <a:spcPts val="3456"/>
                </a:lnSpc>
              </a:pPr>
              <a:r>
                <a:rPr lang="en-US" sz="3200">
                  <a:solidFill>
                    <a:srgbClr val="666666"/>
                  </a:solidFill>
                  <a:latin typeface="Calibri (MS)"/>
                  <a:ea typeface="Calibri (MS)"/>
                  <a:cs typeface="Calibri (MS)"/>
                  <a:sym typeface="Calibri (MS)"/>
                </a:rPr>
                <a:t>Elimine os ODS não contemplados em sua ação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Personalizar</PresentationFormat>
  <Paragraphs>33</Paragraphs>
  <Slides>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vt:i4>
      </vt:variant>
    </vt:vector>
  </HeadingPairs>
  <TitlesOfParts>
    <vt:vector size="10" baseType="lpstr">
      <vt:lpstr>Calibri (MS) Light</vt:lpstr>
      <vt:lpstr>Arial</vt:lpstr>
      <vt:lpstr>Calibri (MS)</vt:lpstr>
      <vt:lpstr>Calibri (MS) Bold Italics</vt:lpstr>
      <vt:lpstr>Roboto</vt:lpstr>
      <vt:lpstr>Calibri</vt:lpstr>
      <vt:lpstr>Satoshi</vt:lpstr>
      <vt:lpstr>Calibri (MS) Bold</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Artigo ECOE V (90 x 120 cm)</dc:title>
  <dc:creator>TACIANA FARIAS</dc:creator>
  <cp:lastModifiedBy>TACIANA FARIAS</cp:lastModifiedBy>
  <cp:revision>1</cp:revision>
  <dcterms:created xsi:type="dcterms:W3CDTF">2006-08-16T00:00:00Z</dcterms:created>
  <dcterms:modified xsi:type="dcterms:W3CDTF">2025-04-28T18:12:07Z</dcterms:modified>
  <dc:identifier>DAGkKvQAVjg</dc:identifier>
</cp:coreProperties>
</file>