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248AD-8915-4AD2-8D2F-EFC91B90E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77F3F4-7B19-4253-9222-410651A41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331D0D-5986-4527-AD45-5F0429BAE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31974E-68E3-4713-8959-7341B794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10B04A-CD81-41BE-AEF0-496E5E6D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51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F1D21-C986-42BB-9C98-75028266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ECBBED8-9266-43FB-8EDA-4A0FC13F5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29996D-B842-45A8-A513-9B7650F39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8A5645-9CAC-445D-A680-02D2D274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C7A585-C29B-460B-B11F-B5EF3F6C8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91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7B89FA7-9B4F-41DF-B154-0FB148B59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1664F5-EE5C-4F91-B3FF-BB51B3135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574CAB-A8CB-4560-8114-948DB26A9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41F584-C2FC-4693-B8D8-01EE0A5C9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863473-55C2-4F31-A1F1-8CBF6D46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723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C1305-F23F-4701-B33C-B4DBC84D9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A6531D-FFD7-4A47-B85D-A9E9FD580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699865-34AB-439B-8A27-C79C8E66B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792522-6A12-4715-92AF-E5CF2D4BD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BCB4C0-9253-440F-B91E-20768F991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84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01F9D9-22BE-442E-A90E-16FFC9400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FE4FC91-B338-4DA6-B09A-D4A37297D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9B2052-B5FF-4AAE-9CCE-4FE70FF7E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910A82-6377-4048-8D5B-47B86985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7B48EC-6BF4-4AE5-A229-9FEA8423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30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611CD-19F0-4962-8C58-341A341D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F5A973-41DB-4F0C-B5F3-B9C8DAFDF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053DD1-8EA4-42F0-A871-8982A9572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0BBFD4-30A3-4CB6-AC93-12B61D6D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A36F51-268B-4674-90AA-91FEF3295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40A070-BA00-4720-A54E-05718FFBD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63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BC9DA6-4FE5-442F-A53E-97A118F6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B0791A-6AA9-4A15-9D10-24E6E0E20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805B24-EE0B-4C8A-B049-AC8F1FE75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E978BB-BD36-437B-8BFE-6D42B7C38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452298A-2E80-4A13-800D-E7B763A12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3D3A827-962A-4C0E-9AD7-63E1B257B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BEB21AE-9E49-42DA-87D2-A308B356C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4A8CB4-FE1C-45BA-8445-B98FD80D4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67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695B6-B7DB-4905-84AD-1AA1D4FDF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507F600-7298-401C-A41C-6D2950BA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863C677-D6DF-48BE-8B4F-7F23B1E6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AB1FA68-F9FE-4CD1-B9A1-34A6D5CE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87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99144F5-384F-479B-A0E2-51ACE2BDE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710C5E7-6456-49B9-8D96-FACF855C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CBFCFD-ED95-4D73-AE81-7AA34043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2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A2019B-E3DA-40C3-BB12-86B4EEB4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77A05F-9048-4743-8D46-68ECB43EA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EB7973-EC3F-4917-9013-9FAFA4F1C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543A631-2DDC-403E-8ECE-6F4F0F27F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521B2D-3F12-48A4-8E95-25B6DF1F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FFBBFB-22B9-4E31-91EB-917352673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95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8DC68-ECEB-464B-BF5A-064797B3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87879E0-C0EC-4445-BD0F-7071DF97E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E6B9C6-6925-4948-A661-5166B4CB0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8A282F-7305-40D2-808A-7101C3C07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53D775-4646-4AE0-BBFD-40FBCAB53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CE8014A-C34D-468A-9F21-59565140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68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4E9C1F6-42F2-4C44-B0B7-E644C20A4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1AB8E7-8821-4948-8393-522C0A4DD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A7EFE6-2471-4D2D-BAB8-7552EECF6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F85EF-CD1A-4091-AF6D-952BE95D7750}" type="datetimeFigureOut">
              <a:rPr lang="pt-BR" smtClean="0"/>
              <a:pPr/>
              <a:t>11/09/2024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A7E07E-1B46-4CD2-A6E9-381011713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B9A8B0-66D2-44E8-893F-B2053F721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5A64-0208-457E-83F7-E41183444B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84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3640" y="1773238"/>
            <a:ext cx="5314950" cy="2410142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pt-BR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Apresentação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6263640" y="4183380"/>
            <a:ext cx="5314950" cy="891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da Apresentação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45388EFB-A11E-4F6E-A2A4-30B501F565F3}"/>
              </a:ext>
            </a:extLst>
          </p:cNvPr>
          <p:cNvSpPr txBox="1">
            <a:spLocks/>
          </p:cNvSpPr>
          <p:nvPr/>
        </p:nvSpPr>
        <p:spPr>
          <a:xfrm>
            <a:off x="6263640" y="5833110"/>
            <a:ext cx="5314950" cy="2933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Autoria e data</a:t>
            </a:r>
          </a:p>
        </p:txBody>
      </p:sp>
    </p:spTree>
    <p:extLst>
      <p:ext uri="{BB962C8B-B14F-4D97-AF65-F5344CB8AC3E}">
        <p14:creationId xmlns:p14="http://schemas.microsoft.com/office/powerpoint/2010/main" val="239546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51EF5B8-4693-4CBD-A655-DB52C5036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192000" cy="6858000"/>
          </a:xfrm>
        </p:spPr>
      </p:sp>
    </p:spTree>
    <p:extLst>
      <p:ext uri="{BB962C8B-B14F-4D97-AF65-F5344CB8AC3E}">
        <p14:creationId xmlns:p14="http://schemas.microsoft.com/office/powerpoint/2010/main" val="13730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306910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Relato de experiência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3315364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16803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3616233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Referências bibliográficas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97266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7992EBB-D9E0-4908-9F54-7521BD59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165" y="447358"/>
            <a:ext cx="11075670" cy="787082"/>
          </a:xfrm>
        </p:spPr>
        <p:txBody>
          <a:bodyPr>
            <a:normAutofit/>
          </a:bodyPr>
          <a:lstStyle/>
          <a:p>
            <a:pPr algn="l"/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457B87-2C7E-41AC-9A08-46D7193F4221}"/>
              </a:ext>
            </a:extLst>
          </p:cNvPr>
          <p:cNvSpPr txBox="1">
            <a:spLocks/>
          </p:cNvSpPr>
          <p:nvPr/>
        </p:nvSpPr>
        <p:spPr>
          <a:xfrm>
            <a:off x="558165" y="1234440"/>
            <a:ext cx="11075670" cy="49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do slide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675BB06-2FAA-4D9F-93E2-0FEDFFDEF8B6}"/>
              </a:ext>
            </a:extLst>
          </p:cNvPr>
          <p:cNvSpPr txBox="1">
            <a:spLocks/>
          </p:cNvSpPr>
          <p:nvPr/>
        </p:nvSpPr>
        <p:spPr>
          <a:xfrm>
            <a:off x="558165" y="2223450"/>
            <a:ext cx="11075670" cy="3095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marcadores do slide</a:t>
            </a:r>
          </a:p>
        </p:txBody>
      </p:sp>
    </p:spTree>
    <p:extLst>
      <p:ext uri="{BB962C8B-B14F-4D97-AF65-F5344CB8AC3E}">
        <p14:creationId xmlns:p14="http://schemas.microsoft.com/office/powerpoint/2010/main" val="3199189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68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LAZARO L ABREU</dc:creator>
  <cp:lastModifiedBy>ALESSANDRA OLIVEIRA ARAUJO</cp:lastModifiedBy>
  <cp:revision>7</cp:revision>
  <dcterms:created xsi:type="dcterms:W3CDTF">2024-05-08T18:55:27Z</dcterms:created>
  <dcterms:modified xsi:type="dcterms:W3CDTF">2024-09-11T17:27:32Z</dcterms:modified>
</cp:coreProperties>
</file>