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63"/>
    <a:srgbClr val="0D7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7" d="100"/>
          <a:sy n="37" d="100"/>
        </p:scale>
        <p:origin x="24" y="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6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94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23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1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18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05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3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77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3757-FC56-4181-B888-B372844C0AC6}" type="datetimeFigureOut">
              <a:rPr lang="pt-BR" smtClean="0"/>
              <a:pPr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6791-CFBD-400E-B242-41AE322F9A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2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1;p13">
            <a:extLst>
              <a:ext uri="{FF2B5EF4-FFF2-40B4-BE49-F238E27FC236}">
                <a16:creationId xmlns:a16="http://schemas.microsoft.com/office/drawing/2014/main" id="{57D3D358-3E93-4BB6-AF73-A2D76E54F0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55938" y="9907870"/>
            <a:ext cx="17107716" cy="459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0" dirty="0">
                <a:solidFill>
                  <a:schemeClr val="dk2"/>
                </a:solidFill>
              </a:rPr>
              <a:t>Este é um exemplo de título em duas linhas</a:t>
            </a:r>
            <a:endParaRPr sz="15000" dirty="0">
              <a:solidFill>
                <a:schemeClr val="dk2"/>
              </a:solidFill>
            </a:endParaRPr>
          </a:p>
        </p:txBody>
      </p:sp>
      <p:sp>
        <p:nvSpPr>
          <p:cNvPr id="13" name="Google Shape;52;p13">
            <a:extLst>
              <a:ext uri="{FF2B5EF4-FFF2-40B4-BE49-F238E27FC236}">
                <a16:creationId xmlns:a16="http://schemas.microsoft.com/office/drawing/2014/main" id="{E7249EAA-AF3C-4B08-8C06-207183B526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914050" y="5011275"/>
            <a:ext cx="12129300" cy="27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666666"/>
                </a:solidFill>
              </a:rPr>
              <a:t>Centro de Ciências da Comunicação e Gestão</a:t>
            </a:r>
            <a:endParaRPr sz="4000" b="1" dirty="0">
              <a:solidFill>
                <a:srgbClr val="66666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666666"/>
                </a:solidFill>
              </a:rPr>
              <a:t>Curso de Jornalismo</a:t>
            </a:r>
            <a:endParaRPr sz="6000" dirty="0">
              <a:solidFill>
                <a:srgbClr val="666666"/>
              </a:solidFill>
            </a:endParaRPr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D9F6574E-E45F-4794-B11C-FD43EFA81469}"/>
              </a:ext>
            </a:extLst>
          </p:cNvPr>
          <p:cNvSpPr txBox="1">
            <a:spLocks/>
          </p:cNvSpPr>
          <p:nvPr/>
        </p:nvSpPr>
        <p:spPr>
          <a:xfrm>
            <a:off x="2405195" y="14937833"/>
            <a:ext cx="13794094" cy="2526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8000" dirty="0">
                <a:solidFill>
                  <a:srgbClr val="F6C11A"/>
                </a:solidFill>
              </a:rPr>
              <a:t>Apresentação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quod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deleniti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inventore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eos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maxime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ducimus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incidunt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molestiae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eligendi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consequuntur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dicta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beatae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exercitationem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voluptas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esse.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consequatur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hic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quisquam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spcBef>
                <a:spcPts val="3500"/>
              </a:spcBef>
            </a:pPr>
            <a:endParaRPr lang="pt-BR" sz="40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Relato de experiência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illum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omnis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quibusdam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internos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iusto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harum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exercitationem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voluptas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esse.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consequatur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hic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doloremque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quisquam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spcBef>
                <a:spcPts val="3500"/>
              </a:spcBef>
            </a:pPr>
            <a:endParaRPr lang="pt-BR" sz="40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Resultados e Discussão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Lorem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ipsum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necessitatibus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id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quos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explicabo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tempore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eius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autem a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nihil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libero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molestias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optio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Quo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quod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deleniti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inventore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eos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maxime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ducimus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incidunt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sint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molestiae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eligendi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Sed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consequuntur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dicta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unde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beatae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sequi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illum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omnis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quibusdam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internos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iusto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harum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cxnSp>
        <p:nvCxnSpPr>
          <p:cNvPr id="15" name="Google Shape;54;p13">
            <a:extLst>
              <a:ext uri="{FF2B5EF4-FFF2-40B4-BE49-F238E27FC236}">
                <a16:creationId xmlns:a16="http://schemas.microsoft.com/office/drawing/2014/main" id="{4E0FB867-424D-44D2-866B-2D38D6D2C411}"/>
              </a:ext>
            </a:extLst>
          </p:cNvPr>
          <p:cNvCxnSpPr/>
          <p:nvPr/>
        </p:nvCxnSpPr>
        <p:spPr>
          <a:xfrm>
            <a:off x="16526732" y="15262793"/>
            <a:ext cx="0" cy="233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55;p13">
            <a:extLst>
              <a:ext uri="{FF2B5EF4-FFF2-40B4-BE49-F238E27FC236}">
                <a16:creationId xmlns:a16="http://schemas.microsoft.com/office/drawing/2014/main" id="{B24CC3AD-CA71-42C8-A640-1C7D5506CD61}"/>
              </a:ext>
            </a:extLst>
          </p:cNvPr>
          <p:cNvSpPr txBox="1">
            <a:spLocks/>
          </p:cNvSpPr>
          <p:nvPr/>
        </p:nvSpPr>
        <p:spPr>
          <a:xfrm>
            <a:off x="17143050" y="24684225"/>
            <a:ext cx="13554475" cy="1552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Conclusão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illum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aperiam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quae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omnis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asperiores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quibusdam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internos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iusto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harum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Aut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itaque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accusantium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repellat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sapiente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dolor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officiis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quo fuga labore! Ut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velit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nemo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ipsam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modi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veritatis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soluta est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magnam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3200" dirty="0" err="1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iure</a:t>
            </a:r>
            <a:r>
              <a:rPr lang="pt-BR" sz="3200" dirty="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spcBef>
                <a:spcPts val="3500"/>
              </a:spcBef>
            </a:pPr>
            <a:endParaRPr lang="pt-BR" sz="40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r>
              <a:rPr lang="pt-BR" sz="8000" dirty="0">
                <a:solidFill>
                  <a:srgbClr val="F6C11A"/>
                </a:solidFill>
              </a:rPr>
              <a:t>Referências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ASSOCIAÇÃO BRASILEIRA DE NORMAS TÉCNICAS. NBR 10520: </a:t>
            </a:r>
            <a:r>
              <a:rPr lang="pt-BR" sz="3200" dirty="0" err="1">
                <a:solidFill>
                  <a:schemeClr val="dk1"/>
                </a:solidFill>
              </a:rPr>
              <a:t>apresentação</a:t>
            </a:r>
            <a:r>
              <a:rPr lang="pt-BR" sz="3200" dirty="0">
                <a:solidFill>
                  <a:schemeClr val="dk1"/>
                </a:solidFill>
              </a:rPr>
              <a:t> de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 err="1">
                <a:solidFill>
                  <a:schemeClr val="dk1"/>
                </a:solidFill>
              </a:rPr>
              <a:t>citações</a:t>
            </a:r>
            <a:r>
              <a:rPr lang="pt-BR" sz="3200" dirty="0">
                <a:solidFill>
                  <a:schemeClr val="dk1"/>
                </a:solidFill>
              </a:rPr>
              <a:t> em documentos: procedimento. Rio de Janeiro: ABNT, 1990.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______. NBR 6023: </a:t>
            </a:r>
            <a:r>
              <a:rPr lang="pt-BR" sz="3200" dirty="0" err="1">
                <a:solidFill>
                  <a:schemeClr val="dk1"/>
                </a:solidFill>
              </a:rPr>
              <a:t>informação</a:t>
            </a:r>
            <a:r>
              <a:rPr lang="pt-BR" sz="3200" dirty="0">
                <a:solidFill>
                  <a:schemeClr val="dk1"/>
                </a:solidFill>
              </a:rPr>
              <a:t> e </a:t>
            </a:r>
            <a:r>
              <a:rPr lang="pt-BR" sz="3200" dirty="0" err="1">
                <a:solidFill>
                  <a:schemeClr val="dk1"/>
                </a:solidFill>
              </a:rPr>
              <a:t>documentação</a:t>
            </a:r>
            <a:r>
              <a:rPr lang="pt-BR" sz="3200" dirty="0">
                <a:solidFill>
                  <a:schemeClr val="dk1"/>
                </a:solidFill>
              </a:rPr>
              <a:t>: </a:t>
            </a:r>
            <a:r>
              <a:rPr lang="pt-BR" sz="3200" dirty="0" err="1">
                <a:solidFill>
                  <a:schemeClr val="dk1"/>
                </a:solidFill>
              </a:rPr>
              <a:t>referências</a:t>
            </a:r>
            <a:r>
              <a:rPr lang="pt-BR" sz="3200" dirty="0">
                <a:solidFill>
                  <a:schemeClr val="dk1"/>
                </a:solidFill>
              </a:rPr>
              <a:t>: </a:t>
            </a:r>
            <a:r>
              <a:rPr lang="pt-BR" sz="3200" dirty="0" err="1">
                <a:solidFill>
                  <a:schemeClr val="dk1"/>
                </a:solidFill>
              </a:rPr>
              <a:t>elaboração</a:t>
            </a:r>
            <a:r>
              <a:rPr lang="pt-BR" sz="3200" dirty="0">
                <a:solidFill>
                  <a:schemeClr val="dk1"/>
                </a:solidFill>
              </a:rPr>
              <a:t>. Rio de Janeiro, 2002.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CELLA, D.; PERES, F. C. </a:t>
            </a:r>
            <a:r>
              <a:rPr lang="pt-BR" sz="3200" dirty="0" err="1">
                <a:solidFill>
                  <a:schemeClr val="dk1"/>
                </a:solidFill>
              </a:rPr>
              <a:t>Caracterização</a:t>
            </a:r>
            <a:r>
              <a:rPr lang="pt-BR" sz="3200" dirty="0">
                <a:solidFill>
                  <a:schemeClr val="dk1"/>
                </a:solidFill>
              </a:rPr>
              <a:t> dos fatores relacionados ao sucesso do empreendedor rural. Revista de </a:t>
            </a:r>
            <a:r>
              <a:rPr lang="pt-BR" sz="3200" dirty="0" err="1">
                <a:solidFill>
                  <a:schemeClr val="dk1"/>
                </a:solidFill>
              </a:rPr>
              <a:t>Administração</a:t>
            </a:r>
            <a:r>
              <a:rPr lang="pt-BR" sz="3200" dirty="0">
                <a:solidFill>
                  <a:schemeClr val="dk1"/>
                </a:solidFill>
              </a:rPr>
              <a:t> / USP,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Paulo, v. 37, n. 4, p. 49-57, out./ dez. 2002.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SERRA NEGRA, Carlos Alberto; SERRA NEGRA, Elizabete Marinho. Manual de trabalho </a:t>
            </a:r>
            <a:r>
              <a:rPr lang="pt-BR" sz="3200" dirty="0" err="1">
                <a:solidFill>
                  <a:schemeClr val="dk1"/>
                </a:solidFill>
              </a:rPr>
              <a:t>monográficos</a:t>
            </a:r>
            <a:r>
              <a:rPr lang="pt-BR" sz="3200" dirty="0">
                <a:solidFill>
                  <a:schemeClr val="dk1"/>
                </a:solidFill>
              </a:rPr>
              <a:t> de </a:t>
            </a:r>
            <a:r>
              <a:rPr lang="pt-BR" sz="3200" dirty="0" err="1">
                <a:solidFill>
                  <a:schemeClr val="dk1"/>
                </a:solidFill>
              </a:rPr>
              <a:t>graduação</a:t>
            </a:r>
            <a:r>
              <a:rPr lang="pt-BR" sz="3200" dirty="0">
                <a:solidFill>
                  <a:schemeClr val="dk1"/>
                </a:solidFill>
              </a:rPr>
              <a:t>, </a:t>
            </a:r>
            <a:r>
              <a:rPr lang="pt-BR" sz="3200" dirty="0" err="1">
                <a:solidFill>
                  <a:schemeClr val="dk1"/>
                </a:solidFill>
              </a:rPr>
              <a:t>especialização</a:t>
            </a:r>
            <a:r>
              <a:rPr lang="pt-BR" sz="3200" dirty="0">
                <a:solidFill>
                  <a:schemeClr val="dk1"/>
                </a:solidFill>
              </a:rPr>
              <a:t>, mestrado e doutorado.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Paulo: Atlas, 2003. 224 p.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SEVERINO, </a:t>
            </a:r>
            <a:r>
              <a:rPr lang="pt-BR" sz="3200" dirty="0" err="1">
                <a:solidFill>
                  <a:schemeClr val="dk1"/>
                </a:solidFill>
              </a:rPr>
              <a:t>Antônio</a:t>
            </a:r>
            <a:r>
              <a:rPr lang="pt-BR" sz="3200" dirty="0">
                <a:solidFill>
                  <a:schemeClr val="dk1"/>
                </a:solidFill>
              </a:rPr>
              <a:t> Joaquim. Metodologia do trabalho </a:t>
            </a:r>
            <a:r>
              <a:rPr lang="pt-BR" sz="3200" dirty="0" err="1">
                <a:solidFill>
                  <a:schemeClr val="dk1"/>
                </a:solidFill>
              </a:rPr>
              <a:t>científico</a:t>
            </a:r>
            <a:r>
              <a:rPr lang="pt-BR" sz="3200" dirty="0">
                <a:solidFill>
                  <a:schemeClr val="dk1"/>
                </a:solidFill>
              </a:rPr>
              <a:t>. 22. ed.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Paulo: Cortez, 2002. 335 p.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dk1"/>
                </a:solidFill>
              </a:rPr>
              <a:t>UNIVERSIDADE DE SÃO PAULO. SISTEMA INTEGRADO DE BIBLIOTECAS. Diretrizes para </a:t>
            </a:r>
            <a:r>
              <a:rPr lang="pt-BR" sz="3200" dirty="0" err="1">
                <a:solidFill>
                  <a:schemeClr val="dk1"/>
                </a:solidFill>
              </a:rPr>
              <a:t>apresentação</a:t>
            </a:r>
            <a:r>
              <a:rPr lang="pt-BR" sz="3200" dirty="0">
                <a:solidFill>
                  <a:schemeClr val="dk1"/>
                </a:solidFill>
              </a:rPr>
              <a:t> de teses e </a:t>
            </a:r>
            <a:r>
              <a:rPr lang="pt-BR" sz="3200" dirty="0" err="1">
                <a:solidFill>
                  <a:schemeClr val="dk1"/>
                </a:solidFill>
              </a:rPr>
              <a:t>dissertações</a:t>
            </a:r>
            <a:r>
              <a:rPr lang="pt-BR" sz="3200" dirty="0">
                <a:solidFill>
                  <a:schemeClr val="dk1"/>
                </a:solidFill>
              </a:rPr>
              <a:t> à USP: documento </a:t>
            </a:r>
            <a:r>
              <a:rPr lang="pt-BR" sz="3200" dirty="0" err="1">
                <a:solidFill>
                  <a:schemeClr val="dk1"/>
                </a:solidFill>
              </a:rPr>
              <a:t>eletrônico</a:t>
            </a:r>
            <a:r>
              <a:rPr lang="pt-BR" sz="3200" dirty="0">
                <a:solidFill>
                  <a:schemeClr val="dk1"/>
                </a:solidFill>
              </a:rPr>
              <a:t> ou impresso. </a:t>
            </a:r>
            <a:r>
              <a:rPr lang="pt-BR" sz="3200" dirty="0" err="1">
                <a:solidFill>
                  <a:schemeClr val="dk1"/>
                </a:solidFill>
              </a:rPr>
              <a:t>São</a:t>
            </a:r>
            <a:r>
              <a:rPr lang="pt-BR" sz="3200" dirty="0">
                <a:solidFill>
                  <a:schemeClr val="dk1"/>
                </a:solidFill>
              </a:rPr>
              <a:t> Paulo: </a:t>
            </a:r>
            <a:r>
              <a:rPr lang="pt-BR" sz="3200" dirty="0" err="1">
                <a:solidFill>
                  <a:schemeClr val="dk1"/>
                </a:solidFill>
              </a:rPr>
              <a:t>SIBi</a:t>
            </a:r>
            <a:r>
              <a:rPr lang="pt-BR" sz="3200" dirty="0">
                <a:solidFill>
                  <a:schemeClr val="dk1"/>
                </a:solidFill>
              </a:rPr>
              <a:t>/USP, 2001. 6 p.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500"/>
              </a:spcAft>
            </a:pPr>
            <a:endParaRPr lang="pt-BR" sz="4000" dirty="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Google Shape;56;p13">
            <a:extLst>
              <a:ext uri="{FF2B5EF4-FFF2-40B4-BE49-F238E27FC236}">
                <a16:creationId xmlns:a16="http://schemas.microsoft.com/office/drawing/2014/main" id="{6613B33A-4059-4AA4-8923-AAC7794653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510" t="15754" r="17022" b="12406"/>
          <a:stretch/>
        </p:blipFill>
        <p:spPr>
          <a:xfrm>
            <a:off x="17143050" y="15164639"/>
            <a:ext cx="12851043" cy="834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7;p13">
            <a:extLst>
              <a:ext uri="{FF2B5EF4-FFF2-40B4-BE49-F238E27FC236}">
                <a16:creationId xmlns:a16="http://schemas.microsoft.com/office/drawing/2014/main" id="{D6B440DF-FB69-45CE-9CF2-E18E8B1C5AEE}"/>
              </a:ext>
            </a:extLst>
          </p:cNvPr>
          <p:cNvSpPr txBox="1">
            <a:spLocks/>
          </p:cNvSpPr>
          <p:nvPr/>
        </p:nvSpPr>
        <p:spPr>
          <a:xfrm>
            <a:off x="17143050" y="23512012"/>
            <a:ext cx="136713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18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Gráfico 1 - Exemplo de imagem</a:t>
            </a:r>
            <a:endParaRPr lang="pt-BR" sz="1800">
              <a:solidFill>
                <a:srgbClr val="F6C11A"/>
              </a:solidFill>
            </a:endParaRPr>
          </a:p>
          <a:p>
            <a:pPr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</a:pPr>
            <a:endParaRPr lang="pt-BR" sz="8000">
              <a:solidFill>
                <a:srgbClr val="F6C11A"/>
              </a:solidFill>
            </a:endParaRPr>
          </a:p>
        </p:txBody>
      </p:sp>
      <p:sp>
        <p:nvSpPr>
          <p:cNvPr id="19" name="Google Shape;58;p13">
            <a:extLst>
              <a:ext uri="{FF2B5EF4-FFF2-40B4-BE49-F238E27FC236}">
                <a16:creationId xmlns:a16="http://schemas.microsoft.com/office/drawing/2014/main" id="{5F6F4D39-661F-45A9-B84B-D26632BF0688}"/>
              </a:ext>
            </a:extLst>
          </p:cNvPr>
          <p:cNvSpPr txBox="1">
            <a:spLocks/>
          </p:cNvSpPr>
          <p:nvPr/>
        </p:nvSpPr>
        <p:spPr>
          <a:xfrm>
            <a:off x="17914050" y="8781464"/>
            <a:ext cx="121293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Autor(es):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SOBRENOME, Nome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SOBRENOME, Nome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66666"/>
                </a:solidFill>
              </a:rPr>
              <a:t>SOBRENOME, Nome  </a:t>
            </a:r>
          </a:p>
        </p:txBody>
      </p:sp>
      <p:pic>
        <p:nvPicPr>
          <p:cNvPr id="22" name="Google Shape;65;p13">
            <a:extLst>
              <a:ext uri="{FF2B5EF4-FFF2-40B4-BE49-F238E27FC236}">
                <a16:creationId xmlns:a16="http://schemas.microsoft.com/office/drawing/2014/main" id="{A018A4DE-02B7-41C6-9C71-91E6F43EAE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7665" y="11698115"/>
            <a:ext cx="720000" cy="49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6;p13">
            <a:extLst>
              <a:ext uri="{FF2B5EF4-FFF2-40B4-BE49-F238E27FC236}">
                <a16:creationId xmlns:a16="http://schemas.microsoft.com/office/drawing/2014/main" id="{ECAE857A-AB53-4D40-AA87-0DF83F7F1E3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01804" y="11588438"/>
            <a:ext cx="720000" cy="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7;p13">
            <a:extLst>
              <a:ext uri="{FF2B5EF4-FFF2-40B4-BE49-F238E27FC236}">
                <a16:creationId xmlns:a16="http://schemas.microsoft.com/office/drawing/2014/main" id="{61EA58DB-2C6E-431E-BEDB-ADC9EC3F22D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00587" y="11588438"/>
            <a:ext cx="720000" cy="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8;p13">
            <a:extLst>
              <a:ext uri="{FF2B5EF4-FFF2-40B4-BE49-F238E27FC236}">
                <a16:creationId xmlns:a16="http://schemas.microsoft.com/office/drawing/2014/main" id="{02F08FF2-4628-4A02-89A7-AF70B50E358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99344" y="11584488"/>
            <a:ext cx="720000" cy="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9;p13">
            <a:extLst>
              <a:ext uri="{FF2B5EF4-FFF2-40B4-BE49-F238E27FC236}">
                <a16:creationId xmlns:a16="http://schemas.microsoft.com/office/drawing/2014/main" id="{ED31CBF7-4800-4A65-ADEE-3662222E438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02714" y="1158448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70;p13">
            <a:extLst>
              <a:ext uri="{FF2B5EF4-FFF2-40B4-BE49-F238E27FC236}">
                <a16:creationId xmlns:a16="http://schemas.microsoft.com/office/drawing/2014/main" id="{7EA9F64E-3DA6-4414-8C45-07A36311F54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994305" y="11582527"/>
            <a:ext cx="720002" cy="72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1;p13">
            <a:extLst>
              <a:ext uri="{FF2B5EF4-FFF2-40B4-BE49-F238E27FC236}">
                <a16:creationId xmlns:a16="http://schemas.microsoft.com/office/drawing/2014/main" id="{9C564883-2DD7-4851-AE0C-5D84D0C79C3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793079" y="11584477"/>
            <a:ext cx="719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2;p13">
            <a:extLst>
              <a:ext uri="{FF2B5EF4-FFF2-40B4-BE49-F238E27FC236}">
                <a16:creationId xmlns:a16="http://schemas.microsoft.com/office/drawing/2014/main" id="{5EEAC174-FE83-4F2B-A42B-6C628601542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591853" y="11584479"/>
            <a:ext cx="720000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73;p13">
            <a:extLst>
              <a:ext uri="{FF2B5EF4-FFF2-40B4-BE49-F238E27FC236}">
                <a16:creationId xmlns:a16="http://schemas.microsoft.com/office/drawing/2014/main" id="{A94FBFDB-1BC6-46DD-ACC1-82DDCE256E57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395235" y="1158844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74;p13">
            <a:extLst>
              <a:ext uri="{FF2B5EF4-FFF2-40B4-BE49-F238E27FC236}">
                <a16:creationId xmlns:a16="http://schemas.microsoft.com/office/drawing/2014/main" id="{0953281B-28F2-4DDF-B269-30FA960E839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978936" y="1062799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75;p13">
            <a:extLst>
              <a:ext uri="{FF2B5EF4-FFF2-40B4-BE49-F238E27FC236}">
                <a16:creationId xmlns:a16="http://schemas.microsoft.com/office/drawing/2014/main" id="{242E34A9-2F49-4A37-AECE-C3FFD71749BE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782321" y="1062799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76;p13">
            <a:extLst>
              <a:ext uri="{FF2B5EF4-FFF2-40B4-BE49-F238E27FC236}">
                <a16:creationId xmlns:a16="http://schemas.microsoft.com/office/drawing/2014/main" id="{E6581737-C129-4196-889F-A02E23A0BD12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585694" y="10627995"/>
            <a:ext cx="72000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77;p13">
            <a:extLst>
              <a:ext uri="{FF2B5EF4-FFF2-40B4-BE49-F238E27FC236}">
                <a16:creationId xmlns:a16="http://schemas.microsoft.com/office/drawing/2014/main" id="{A7778547-3C1B-49EB-B112-2444CC55DF64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389067" y="10631945"/>
            <a:ext cx="71999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78;p13">
            <a:extLst>
              <a:ext uri="{FF2B5EF4-FFF2-40B4-BE49-F238E27FC236}">
                <a16:creationId xmlns:a16="http://schemas.microsoft.com/office/drawing/2014/main" id="{FDEDA65F-ABCA-451D-80A4-BDC2B48E71A1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192431" y="10635895"/>
            <a:ext cx="720000" cy="71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9;p13">
            <a:extLst>
              <a:ext uri="{FF2B5EF4-FFF2-40B4-BE49-F238E27FC236}">
                <a16:creationId xmlns:a16="http://schemas.microsoft.com/office/drawing/2014/main" id="{E988AB02-902E-4000-BE6F-0CA68861C0E2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995820" y="10628005"/>
            <a:ext cx="72000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80;p13">
            <a:extLst>
              <a:ext uri="{FF2B5EF4-FFF2-40B4-BE49-F238E27FC236}">
                <a16:creationId xmlns:a16="http://schemas.microsoft.com/office/drawing/2014/main" id="{935B0E9F-A48D-4D25-8E04-78618EE16556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799195" y="10627985"/>
            <a:ext cx="72000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81;p13">
            <a:extLst>
              <a:ext uri="{FF2B5EF4-FFF2-40B4-BE49-F238E27FC236}">
                <a16:creationId xmlns:a16="http://schemas.microsoft.com/office/drawing/2014/main" id="{9DB9D223-D9AC-44B6-9809-E41105E87FC7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602572" y="10628409"/>
            <a:ext cx="720000" cy="7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82;p13">
            <a:extLst>
              <a:ext uri="{FF2B5EF4-FFF2-40B4-BE49-F238E27FC236}">
                <a16:creationId xmlns:a16="http://schemas.microsoft.com/office/drawing/2014/main" id="{F768D971-659E-4FE8-9AE6-0BAF83019D60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395235" y="10628002"/>
            <a:ext cx="720000" cy="72000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58;p13">
            <a:extLst>
              <a:ext uri="{FF2B5EF4-FFF2-40B4-BE49-F238E27FC236}">
                <a16:creationId xmlns:a16="http://schemas.microsoft.com/office/drawing/2014/main" id="{946C961C-2D09-447A-A2C2-C175321F5CBD}"/>
              </a:ext>
            </a:extLst>
          </p:cNvPr>
          <p:cNvSpPr txBox="1">
            <a:spLocks/>
          </p:cNvSpPr>
          <p:nvPr/>
        </p:nvSpPr>
        <p:spPr>
          <a:xfrm>
            <a:off x="17914050" y="12551810"/>
            <a:ext cx="121293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666666"/>
                </a:solidFill>
              </a:rPr>
              <a:t>Elimine os ODS não contemplados em sua ação</a:t>
            </a:r>
          </a:p>
        </p:txBody>
      </p:sp>
    </p:spTree>
    <p:extLst>
      <p:ext uri="{BB962C8B-B14F-4D97-AF65-F5344CB8AC3E}">
        <p14:creationId xmlns:p14="http://schemas.microsoft.com/office/powerpoint/2010/main" val="1170405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590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Tema do Office</vt:lpstr>
      <vt:lpstr>Este é um exemplo de título em duas linhas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 é um exemplo de título em duas linhas</dc:title>
  <dc:creator>FRANCISCO LAZARO L ABREU</dc:creator>
  <cp:lastModifiedBy>ALESSANDRA OLIVEIRA ARAUJO</cp:lastModifiedBy>
  <cp:revision>5</cp:revision>
  <dcterms:created xsi:type="dcterms:W3CDTF">2024-05-08T20:18:44Z</dcterms:created>
  <dcterms:modified xsi:type="dcterms:W3CDTF">2024-09-11T13:53:13Z</dcterms:modified>
</cp:coreProperties>
</file>