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Albert Sans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AlbertSans-regular.fntdata"/><Relationship Id="rId21" Type="http://schemas.openxmlformats.org/officeDocument/2006/relationships/slide" Target="slides/slide16.xml"/><Relationship Id="rId24" Type="http://schemas.openxmlformats.org/officeDocument/2006/relationships/font" Target="fonts/AlbertSans-italic.fntdata"/><Relationship Id="rId23" Type="http://schemas.openxmlformats.org/officeDocument/2006/relationships/font" Target="fonts/AlbertSa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Albert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2f55d66424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2f55d66424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2f55d66424_0_1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2f55d66424_0_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2f55d66424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2f55d66424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2f55d66424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2f55d66424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2f55d66424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2f55d66424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f55d66424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2f55d66424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2f55d66424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2f55d66424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2f55d66424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2f55d66424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2f55d66424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2f55d66424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f55d66424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2f55d66424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2f55d66424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2f55d66424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2f55d66424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2f55d66424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2f55d66424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2f55d66424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2f55d66424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2f55d66424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2f55d6642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2f55d6642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8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0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 - Claro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Font typeface="Albert Sans"/>
              <a:buNone/>
              <a:defRPr sz="4300">
                <a:latin typeface="Albert Sans"/>
                <a:ea typeface="Albert Sans"/>
                <a:cs typeface="Albert Sans"/>
                <a:sym typeface="Albert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lbert Sans"/>
              <a:buNone/>
              <a:defRPr sz="2400">
                <a:latin typeface="Albert Sans"/>
                <a:ea typeface="Albert Sans"/>
                <a:cs typeface="Albert Sans"/>
                <a:sym typeface="Albert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2 - Escuro">
  <p:cSld name="SECTION_TITLE_AND_DESCRIPTION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1"/>
          <p:cNvSpPr txBox="1"/>
          <p:nvPr>
            <p:ph type="title"/>
          </p:nvPr>
        </p:nvSpPr>
        <p:spPr>
          <a:xfrm>
            <a:off x="699850" y="709050"/>
            <a:ext cx="7698300" cy="167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bert Sans"/>
              <a:buNone/>
              <a:defRPr b="1" sz="33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 sz="33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2" name="Google Shape;52;p11"/>
          <p:cNvSpPr txBox="1"/>
          <p:nvPr>
            <p:ph idx="1" type="subTitle"/>
          </p:nvPr>
        </p:nvSpPr>
        <p:spPr>
          <a:xfrm>
            <a:off x="699850" y="3272450"/>
            <a:ext cx="7698300" cy="89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None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3 - Escuro">
  <p:cSld name="CAPTION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lbert Sans"/>
              <a:buNone/>
              <a:defRPr b="1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11700" y="1269625"/>
            <a:ext cx="8520600" cy="347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colunas - Escuro">
  <p:cSld name="BIG_NUMB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>
            <p:ph type="title"/>
          </p:nvPr>
        </p:nvSpPr>
        <p:spPr>
          <a:xfrm>
            <a:off x="311700" y="1432500"/>
            <a:ext cx="3924300" cy="227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lbert Sans"/>
              <a:buNone/>
              <a:defRPr b="1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4889400" y="756375"/>
            <a:ext cx="39243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lbert Sans"/>
              <a:buChar char="●"/>
              <a:defRPr sz="16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ês colunas - Escuro">
  <p:cSld name="BIG_NUMBER_1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229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lbert Sans"/>
              <a:buChar char="●"/>
              <a:defRPr sz="16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  <p:sp>
        <p:nvSpPr>
          <p:cNvPr id="64" name="Google Shape;64;p14"/>
          <p:cNvSpPr txBox="1"/>
          <p:nvPr>
            <p:ph idx="2" type="body"/>
          </p:nvPr>
        </p:nvSpPr>
        <p:spPr>
          <a:xfrm>
            <a:off x="3277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lbert Sans"/>
              <a:buChar char="●"/>
              <a:defRPr sz="16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3" type="body"/>
          </p:nvPr>
        </p:nvSpPr>
        <p:spPr>
          <a:xfrm>
            <a:off x="6325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lbert Sans"/>
              <a:buChar char="●"/>
              <a:defRPr sz="16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●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○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lbert Sans"/>
              <a:buChar char="■"/>
              <a:defRPr sz="12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vre - Escuro">
  <p:cSld name="BIG_NUMBER_1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540150" y="538950"/>
            <a:ext cx="8063700" cy="40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go - Claro" type="blank">
  <p:cSld name="BLANK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go 2 - Claro">
  <p:cSld name="BLANK_2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go - Escuro">
  <p:cSld name="BLANK_1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75" name="Google Shape;75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go 2 - Escuro">
  <p:cSld name="BLANK_1_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- Claro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8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/>
          <p:nvPr>
            <p:ph type="title"/>
          </p:nvPr>
        </p:nvSpPr>
        <p:spPr>
          <a:xfrm>
            <a:off x="745875" y="230200"/>
            <a:ext cx="7818000" cy="139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Font typeface="Albert Sans"/>
              <a:buNone/>
              <a:defRPr sz="3500"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702350" y="1688325"/>
            <a:ext cx="7766400" cy="248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2 - Claro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/>
          <p:nvPr>
            <p:ph type="title"/>
          </p:nvPr>
        </p:nvSpPr>
        <p:spPr>
          <a:xfrm>
            <a:off x="699850" y="709050"/>
            <a:ext cx="7698300" cy="167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Font typeface="Albert Sans"/>
              <a:buNone/>
              <a:defRPr b="1" sz="3300">
                <a:latin typeface="Albert Sans"/>
                <a:ea typeface="Albert Sans"/>
                <a:cs typeface="Albert Sans"/>
                <a:sym typeface="Alber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699850" y="3272450"/>
            <a:ext cx="7698300" cy="89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None/>
              <a:defRPr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3 - Claro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Albert Sans"/>
              <a:buNone/>
              <a:defRPr b="1">
                <a:latin typeface="Albert Sans"/>
                <a:ea typeface="Albert Sans"/>
                <a:cs typeface="Albert Sans"/>
                <a:sym typeface="Alber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269625"/>
            <a:ext cx="8520600" cy="347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colunas - Claro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89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686600"/>
            <a:ext cx="3924300" cy="37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Albert Sans"/>
              <a:buNone/>
              <a:defRPr b="1">
                <a:latin typeface="Albert Sans"/>
                <a:ea typeface="Albert Sans"/>
                <a:cs typeface="Albert Sans"/>
                <a:sym typeface="Alber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4889400" y="756375"/>
            <a:ext cx="39243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SzPts val="1600"/>
              <a:buFont typeface="Albert Sans"/>
              <a:buChar char="●"/>
              <a:defRPr sz="1600"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ês colunas - Claro">
  <p:cSld name="TITLE_ONLY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7"/>
          <p:cNvSpPr txBox="1"/>
          <p:nvPr>
            <p:ph idx="1" type="body"/>
          </p:nvPr>
        </p:nvSpPr>
        <p:spPr>
          <a:xfrm>
            <a:off x="229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SzPts val="1600"/>
              <a:buFont typeface="Albert Sans"/>
              <a:buChar char="●"/>
              <a:defRPr sz="1600"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  <p:sp>
        <p:nvSpPr>
          <p:cNvPr id="34" name="Google Shape;34;p7"/>
          <p:cNvSpPr txBox="1"/>
          <p:nvPr>
            <p:ph idx="2" type="body"/>
          </p:nvPr>
        </p:nvSpPr>
        <p:spPr>
          <a:xfrm>
            <a:off x="3277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SzPts val="1600"/>
              <a:buFont typeface="Albert Sans"/>
              <a:buChar char="●"/>
              <a:defRPr sz="1600"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  <p:sp>
        <p:nvSpPr>
          <p:cNvPr id="35" name="Google Shape;35;p7"/>
          <p:cNvSpPr txBox="1"/>
          <p:nvPr>
            <p:ph idx="3" type="body"/>
          </p:nvPr>
        </p:nvSpPr>
        <p:spPr>
          <a:xfrm>
            <a:off x="6325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SzPts val="1600"/>
              <a:buFont typeface="Albert Sans"/>
              <a:buChar char="●"/>
              <a:defRPr sz="1600">
                <a:latin typeface="Albert Sans"/>
                <a:ea typeface="Albert Sans"/>
                <a:cs typeface="Albert Sans"/>
                <a:sym typeface="Albert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●"/>
              <a:defRPr sz="1200">
                <a:latin typeface="Albert Sans"/>
                <a:ea typeface="Albert Sans"/>
                <a:cs typeface="Albert Sans"/>
                <a:sym typeface="Albert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○"/>
              <a:defRPr sz="1200">
                <a:latin typeface="Albert Sans"/>
                <a:ea typeface="Albert Sans"/>
                <a:cs typeface="Albert Sans"/>
                <a:sym typeface="Albert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Font typeface="Albert Sans"/>
              <a:buChar char="■"/>
              <a:defRPr sz="1200"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vre - Claro">
  <p:cSld name="TITLE_ONLY_1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/>
          <p:nvPr>
            <p:ph idx="1" type="body"/>
          </p:nvPr>
        </p:nvSpPr>
        <p:spPr>
          <a:xfrm>
            <a:off x="540150" y="538950"/>
            <a:ext cx="8063700" cy="40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●"/>
              <a:defRPr>
                <a:latin typeface="Albert Sans"/>
                <a:ea typeface="Albert Sans"/>
                <a:cs typeface="Albert Sans"/>
                <a:sym typeface="Albert Sans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○"/>
              <a:defRPr>
                <a:latin typeface="Albert Sans"/>
                <a:ea typeface="Albert Sans"/>
                <a:cs typeface="Albert Sans"/>
                <a:sym typeface="Albert Sans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Albert Sans"/>
              <a:buChar char="■"/>
              <a:defRPr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subtítulo - Escuro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pic>
        <p:nvPicPr>
          <p:cNvPr id="41" name="Google Shape;41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8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9"/>
          <p:cNvSpPr txBox="1"/>
          <p:nvPr>
            <p:ph idx="2"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Font typeface="Albert Sans"/>
              <a:buNone/>
              <a:defRPr b="1" sz="43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 b="1" sz="43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lbert Sans"/>
              <a:buNone/>
              <a:defRPr sz="24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- Escuro">
  <p:cSld name="MAIN_POI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47" name="Google Shape;47;p10"/>
          <p:cNvSpPr txBox="1"/>
          <p:nvPr>
            <p:ph type="title"/>
          </p:nvPr>
        </p:nvSpPr>
        <p:spPr>
          <a:xfrm>
            <a:off x="745875" y="230200"/>
            <a:ext cx="7818000" cy="13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b="1"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lbert Sans"/>
              <a:buNone/>
              <a:defRPr sz="3500"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702350" y="1688325"/>
            <a:ext cx="7766400" cy="248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●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○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lbert Sans"/>
              <a:buChar char="■"/>
              <a:defRPr>
                <a:solidFill>
                  <a:schemeClr val="lt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slideLayout" Target="../slideLayouts/slideLayout18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9"/>
          <p:cNvSpPr txBox="1"/>
          <p:nvPr>
            <p:ph idx="2"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0"/>
          <p:cNvSpPr txBox="1"/>
          <p:nvPr>
            <p:ph type="title"/>
          </p:nvPr>
        </p:nvSpPr>
        <p:spPr>
          <a:xfrm>
            <a:off x="745875" y="230200"/>
            <a:ext cx="7818000" cy="13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30"/>
          <p:cNvSpPr txBox="1"/>
          <p:nvPr>
            <p:ph idx="1" type="body"/>
          </p:nvPr>
        </p:nvSpPr>
        <p:spPr>
          <a:xfrm>
            <a:off x="702350" y="1688325"/>
            <a:ext cx="7766400" cy="248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31"/>
          <p:cNvSpPr txBox="1"/>
          <p:nvPr>
            <p:ph idx="1" type="body"/>
          </p:nvPr>
        </p:nvSpPr>
        <p:spPr>
          <a:xfrm>
            <a:off x="311700" y="1269625"/>
            <a:ext cx="8520600" cy="347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2"/>
          <p:cNvSpPr txBox="1"/>
          <p:nvPr>
            <p:ph type="title"/>
          </p:nvPr>
        </p:nvSpPr>
        <p:spPr>
          <a:xfrm>
            <a:off x="311700" y="1432500"/>
            <a:ext cx="3924300" cy="227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2"/>
          <p:cNvSpPr txBox="1"/>
          <p:nvPr>
            <p:ph idx="1" type="body"/>
          </p:nvPr>
        </p:nvSpPr>
        <p:spPr>
          <a:xfrm>
            <a:off x="4889400" y="756375"/>
            <a:ext cx="39243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3"/>
          <p:cNvSpPr txBox="1"/>
          <p:nvPr>
            <p:ph idx="1" type="body"/>
          </p:nvPr>
        </p:nvSpPr>
        <p:spPr>
          <a:xfrm>
            <a:off x="229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33"/>
          <p:cNvSpPr txBox="1"/>
          <p:nvPr>
            <p:ph idx="2" type="body"/>
          </p:nvPr>
        </p:nvSpPr>
        <p:spPr>
          <a:xfrm>
            <a:off x="3277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33"/>
          <p:cNvSpPr txBox="1"/>
          <p:nvPr>
            <p:ph idx="3" type="body"/>
          </p:nvPr>
        </p:nvSpPr>
        <p:spPr>
          <a:xfrm>
            <a:off x="6325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4"/>
          <p:cNvSpPr txBox="1"/>
          <p:nvPr>
            <p:ph idx="1" type="body"/>
          </p:nvPr>
        </p:nvSpPr>
        <p:spPr>
          <a:xfrm>
            <a:off x="540150" y="538950"/>
            <a:ext cx="8063700" cy="40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2"/>
          <p:cNvSpPr txBox="1"/>
          <p:nvPr>
            <p:ph type="title"/>
          </p:nvPr>
        </p:nvSpPr>
        <p:spPr>
          <a:xfrm>
            <a:off x="745875" y="230200"/>
            <a:ext cx="7818000" cy="12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2"/>
          <p:cNvSpPr txBox="1"/>
          <p:nvPr>
            <p:ph idx="1" type="body"/>
          </p:nvPr>
        </p:nvSpPr>
        <p:spPr>
          <a:xfrm>
            <a:off x="702350" y="1688325"/>
            <a:ext cx="7766400" cy="2485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311700" y="1269625"/>
            <a:ext cx="8520600" cy="347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4"/>
          <p:cNvSpPr txBox="1"/>
          <p:nvPr>
            <p:ph idx="1" type="body"/>
          </p:nvPr>
        </p:nvSpPr>
        <p:spPr>
          <a:xfrm>
            <a:off x="4889400" y="756375"/>
            <a:ext cx="39243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4"/>
          <p:cNvSpPr txBox="1"/>
          <p:nvPr>
            <p:ph type="title"/>
          </p:nvPr>
        </p:nvSpPr>
        <p:spPr>
          <a:xfrm>
            <a:off x="311700" y="686600"/>
            <a:ext cx="3924300" cy="37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5"/>
          <p:cNvSpPr txBox="1"/>
          <p:nvPr>
            <p:ph idx="1" type="body"/>
          </p:nvPr>
        </p:nvSpPr>
        <p:spPr>
          <a:xfrm>
            <a:off x="229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5"/>
          <p:cNvSpPr txBox="1"/>
          <p:nvPr>
            <p:ph idx="2" type="body"/>
          </p:nvPr>
        </p:nvSpPr>
        <p:spPr>
          <a:xfrm>
            <a:off x="3277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5"/>
          <p:cNvSpPr txBox="1"/>
          <p:nvPr>
            <p:ph idx="3" type="body"/>
          </p:nvPr>
        </p:nvSpPr>
        <p:spPr>
          <a:xfrm>
            <a:off x="6325625" y="756375"/>
            <a:ext cx="2593200" cy="345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/>
          <p:nvPr>
            <p:ph idx="1" type="body"/>
          </p:nvPr>
        </p:nvSpPr>
        <p:spPr>
          <a:xfrm>
            <a:off x="540150" y="538950"/>
            <a:ext cx="8063700" cy="40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nifor">
  <a:themeElements>
    <a:clrScheme name="Simple Light">
      <a:dk1>
        <a:srgbClr val="004AF7"/>
      </a:dk1>
      <a:lt1>
        <a:srgbClr val="E4F2FE"/>
      </a:lt1>
      <a:dk2>
        <a:srgbClr val="132190"/>
      </a:dk2>
      <a:lt2>
        <a:srgbClr val="87B7FE"/>
      </a:lt2>
      <a:accent1>
        <a:srgbClr val="004AF7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4AF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