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ial" panose="020B0604020202020204" pitchFamily="34" charset="0"/>
      <p:regular r:id="rId9"/>
    </p:embeddedFont>
    <p:embeddedFont>
      <p:font typeface="Arial Bold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atoshi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95460" y="2659857"/>
            <a:ext cx="7972425" cy="3615213"/>
            <a:chOff x="0" y="0"/>
            <a:chExt cx="10629900" cy="48202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29900" cy="4820284"/>
            </a:xfrm>
            <a:custGeom>
              <a:avLst/>
              <a:gdLst/>
              <a:ahLst/>
              <a:cxnLst/>
              <a:rect l="l" t="t" r="r" b="b"/>
              <a:pathLst>
                <a:path w="10629900" h="4820284">
                  <a:moveTo>
                    <a:pt x="0" y="0"/>
                  </a:moveTo>
                  <a:lnTo>
                    <a:pt x="10629900" y="0"/>
                  </a:lnTo>
                  <a:lnTo>
                    <a:pt x="10629900" y="4820284"/>
                  </a:lnTo>
                  <a:lnTo>
                    <a:pt x="0" y="48202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0629900" cy="488695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8748"/>
                </a:lnSpc>
              </a:pPr>
              <a:r>
                <a:rPr lang="en-US" sz="81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Título da Apresentação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395460" y="6275070"/>
            <a:ext cx="7972425" cy="1337310"/>
            <a:chOff x="0" y="0"/>
            <a:chExt cx="10629900" cy="17830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629900" cy="1783080"/>
            </a:xfrm>
            <a:custGeom>
              <a:avLst/>
              <a:gdLst/>
              <a:ahLst/>
              <a:cxnLst/>
              <a:rect l="l" t="t" r="r" b="b"/>
              <a:pathLst>
                <a:path w="10629900" h="1783080">
                  <a:moveTo>
                    <a:pt x="0" y="0"/>
                  </a:moveTo>
                  <a:lnTo>
                    <a:pt x="10629900" y="0"/>
                  </a:lnTo>
                  <a:lnTo>
                    <a:pt x="10629900" y="1783080"/>
                  </a:lnTo>
                  <a:lnTo>
                    <a:pt x="0" y="17830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0629900" cy="181165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Subtítulo da Apresentação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395460" y="8749665"/>
            <a:ext cx="7972425" cy="440055"/>
            <a:chOff x="0" y="0"/>
            <a:chExt cx="10629900" cy="5867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629900" cy="586740"/>
            </a:xfrm>
            <a:custGeom>
              <a:avLst/>
              <a:gdLst/>
              <a:ahLst/>
              <a:cxnLst/>
              <a:rect l="l" t="t" r="r" b="b"/>
              <a:pathLst>
                <a:path w="10629900" h="586740">
                  <a:moveTo>
                    <a:pt x="0" y="0"/>
                  </a:moveTo>
                  <a:lnTo>
                    <a:pt x="10629900" y="0"/>
                  </a:lnTo>
                  <a:lnTo>
                    <a:pt x="10629900" y="586740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0629900" cy="58674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332"/>
                </a:lnSpc>
              </a:pPr>
              <a:r>
                <a:rPr lang="en-US" sz="24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Autoria e data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655281" y="4888221"/>
            <a:ext cx="2894145" cy="2707769"/>
          </a:xfrm>
          <a:custGeom>
            <a:avLst/>
            <a:gdLst/>
            <a:ahLst/>
            <a:cxnLst/>
            <a:rect l="l" t="t" r="r" b="b"/>
            <a:pathLst>
              <a:path w="2894145" h="2707769">
                <a:moveTo>
                  <a:pt x="0" y="0"/>
                </a:moveTo>
                <a:lnTo>
                  <a:pt x="2894145" y="0"/>
                </a:lnTo>
                <a:lnTo>
                  <a:pt x="2894145" y="2707769"/>
                </a:lnTo>
                <a:lnTo>
                  <a:pt x="0" y="27077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6372" r="-175589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757623" y="4888221"/>
            <a:ext cx="1924037" cy="2707769"/>
          </a:xfrm>
          <a:custGeom>
            <a:avLst/>
            <a:gdLst/>
            <a:ahLst/>
            <a:cxnLst/>
            <a:rect l="l" t="t" r="r" b="b"/>
            <a:pathLst>
              <a:path w="1924037" h="2707769">
                <a:moveTo>
                  <a:pt x="0" y="0"/>
                </a:moveTo>
                <a:lnTo>
                  <a:pt x="1924038" y="0"/>
                </a:lnTo>
                <a:lnTo>
                  <a:pt x="1924038" y="2707769"/>
                </a:lnTo>
                <a:lnTo>
                  <a:pt x="0" y="27077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4543" t="-96372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72539" y="4740395"/>
            <a:ext cx="3316649" cy="2523984"/>
          </a:xfrm>
          <a:custGeom>
            <a:avLst/>
            <a:gdLst/>
            <a:ahLst/>
            <a:cxnLst/>
            <a:rect l="l" t="t" r="r" b="b"/>
            <a:pathLst>
              <a:path w="3316649" h="2523984">
                <a:moveTo>
                  <a:pt x="0" y="0"/>
                </a:moveTo>
                <a:lnTo>
                  <a:pt x="3316648" y="0"/>
                </a:lnTo>
                <a:lnTo>
                  <a:pt x="3316648" y="2523984"/>
                </a:lnTo>
                <a:lnTo>
                  <a:pt x="0" y="25239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7849" t="-97739" r="-47871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630162" y="4047113"/>
            <a:ext cx="3001402" cy="795688"/>
          </a:xfrm>
          <a:custGeom>
            <a:avLst/>
            <a:gdLst/>
            <a:ahLst/>
            <a:cxnLst/>
            <a:rect l="l" t="t" r="r" b="b"/>
            <a:pathLst>
              <a:path w="3001402" h="795688">
                <a:moveTo>
                  <a:pt x="0" y="0"/>
                </a:moveTo>
                <a:lnTo>
                  <a:pt x="3001402" y="0"/>
                </a:lnTo>
                <a:lnTo>
                  <a:pt x="3001402" y="795688"/>
                </a:lnTo>
                <a:lnTo>
                  <a:pt x="0" y="7956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1854" t="-230302" r="-58320" b="-298819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85758" y="2586235"/>
            <a:ext cx="5676262" cy="1858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21"/>
              </a:lnSpc>
            </a:pPr>
            <a:r>
              <a:rPr lang="en-US" sz="3515">
                <a:solidFill>
                  <a:srgbClr val="FFFFFF"/>
                </a:solidFill>
                <a:latin typeface="Satoshi"/>
                <a:ea typeface="Satoshi"/>
                <a:cs typeface="Satoshi"/>
                <a:sym typeface="Satoshi"/>
              </a:rPr>
              <a:t>V ENCONTRO DE CURRICULARIZAÇÃO DE EXTENSÃO</a:t>
            </a:r>
          </a:p>
        </p:txBody>
      </p:sp>
      <p:sp>
        <p:nvSpPr>
          <p:cNvPr id="16" name="Freeform 16"/>
          <p:cNvSpPr/>
          <p:nvPr/>
        </p:nvSpPr>
        <p:spPr>
          <a:xfrm>
            <a:off x="16162882" y="0"/>
            <a:ext cx="1643785" cy="1808164"/>
          </a:xfrm>
          <a:custGeom>
            <a:avLst/>
            <a:gdLst/>
            <a:ahLst/>
            <a:cxnLst/>
            <a:rect l="l" t="t" r="r" b="b"/>
            <a:pathLst>
              <a:path w="1643785" h="1808164">
                <a:moveTo>
                  <a:pt x="0" y="0"/>
                </a:moveTo>
                <a:lnTo>
                  <a:pt x="1643785" y="0"/>
                </a:lnTo>
                <a:lnTo>
                  <a:pt x="1643785" y="1808164"/>
                </a:lnTo>
                <a:lnTo>
                  <a:pt x="0" y="18081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7248" y="671037"/>
            <a:ext cx="16613505" cy="1180623"/>
            <a:chOff x="0" y="0"/>
            <a:chExt cx="22151340" cy="15741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151339" cy="1574164"/>
            </a:xfrm>
            <a:custGeom>
              <a:avLst/>
              <a:gdLst/>
              <a:ahLst/>
              <a:cxnLst/>
              <a:rect l="l" t="t" r="r" b="b"/>
              <a:pathLst>
                <a:path w="22151339" h="1574164">
                  <a:moveTo>
                    <a:pt x="0" y="0"/>
                  </a:moveTo>
                  <a:lnTo>
                    <a:pt x="22151339" y="0"/>
                  </a:lnTo>
                  <a:lnTo>
                    <a:pt x="22151339" y="1574164"/>
                  </a:lnTo>
                  <a:lnTo>
                    <a:pt x="0" y="15741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2151340" cy="16217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832"/>
                </a:lnSpc>
              </a:pPr>
              <a:r>
                <a:rPr lang="en-US" sz="54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Apresentação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37248" y="1851660"/>
            <a:ext cx="16613505" cy="737235"/>
            <a:chOff x="0" y="0"/>
            <a:chExt cx="22151340" cy="982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151339" cy="982980"/>
            </a:xfrm>
            <a:custGeom>
              <a:avLst/>
              <a:gdLst/>
              <a:ahLst/>
              <a:cxnLst/>
              <a:rect l="l" t="t" r="r" b="b"/>
              <a:pathLst>
                <a:path w="22151339" h="982980">
                  <a:moveTo>
                    <a:pt x="0" y="0"/>
                  </a:moveTo>
                  <a:lnTo>
                    <a:pt x="22151339" y="0"/>
                  </a:lnTo>
                  <a:lnTo>
                    <a:pt x="22151339" y="982980"/>
                  </a:lnTo>
                  <a:lnTo>
                    <a:pt x="0" y="9829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2151340" cy="101155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Subtítulo do slide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37248" y="3335175"/>
            <a:ext cx="16613505" cy="4642964"/>
            <a:chOff x="0" y="0"/>
            <a:chExt cx="22151340" cy="61906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151339" cy="6190618"/>
            </a:xfrm>
            <a:custGeom>
              <a:avLst/>
              <a:gdLst/>
              <a:ahLst/>
              <a:cxnLst/>
              <a:rect l="l" t="t" r="r" b="b"/>
              <a:pathLst>
                <a:path w="22151339" h="6190618">
                  <a:moveTo>
                    <a:pt x="0" y="0"/>
                  </a:moveTo>
                  <a:lnTo>
                    <a:pt x="22151339" y="0"/>
                  </a:lnTo>
                  <a:lnTo>
                    <a:pt x="22151339" y="6190618"/>
                  </a:lnTo>
                  <a:lnTo>
                    <a:pt x="0" y="61906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2151340" cy="621919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42925" lvl="1" indent="-271462" algn="l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Texto com marcadores do slide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681017" y="8601257"/>
            <a:ext cx="2972027" cy="1314087"/>
            <a:chOff x="0" y="0"/>
            <a:chExt cx="3962703" cy="1752116"/>
          </a:xfrm>
        </p:grpSpPr>
        <p:sp>
          <p:nvSpPr>
            <p:cNvPr id="12" name="Freeform 12"/>
            <p:cNvSpPr/>
            <p:nvPr/>
          </p:nvSpPr>
          <p:spPr>
            <a:xfrm>
              <a:off x="0" y="415263"/>
              <a:ext cx="1428868" cy="1336852"/>
            </a:xfrm>
            <a:custGeom>
              <a:avLst/>
              <a:gdLst/>
              <a:ahLst/>
              <a:cxnLst/>
              <a:rect l="l" t="t" r="r" b="b"/>
              <a:pathLst>
                <a:path w="1428868" h="1336852">
                  <a:moveTo>
                    <a:pt x="0" y="0"/>
                  </a:moveTo>
                  <a:lnTo>
                    <a:pt x="1428868" y="0"/>
                  </a:lnTo>
                  <a:lnTo>
                    <a:pt x="1428868" y="1336853"/>
                  </a:lnTo>
                  <a:lnTo>
                    <a:pt x="0" y="13368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6372" r="-175589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3012787" y="415263"/>
              <a:ext cx="949916" cy="1336852"/>
            </a:xfrm>
            <a:custGeom>
              <a:avLst/>
              <a:gdLst/>
              <a:ahLst/>
              <a:cxnLst/>
              <a:rect l="l" t="t" r="r" b="b"/>
              <a:pathLst>
                <a:path w="949916" h="1336852">
                  <a:moveTo>
                    <a:pt x="0" y="0"/>
                  </a:moveTo>
                  <a:lnTo>
                    <a:pt x="949916" y="0"/>
                  </a:lnTo>
                  <a:lnTo>
                    <a:pt x="949916" y="1336853"/>
                  </a:lnTo>
                  <a:lnTo>
                    <a:pt x="0" y="13368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14543" t="-96372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390908" y="342280"/>
              <a:ext cx="1637462" cy="1246116"/>
            </a:xfrm>
            <a:custGeom>
              <a:avLst/>
              <a:gdLst/>
              <a:ahLst/>
              <a:cxnLst/>
              <a:rect l="l" t="t" r="r" b="b"/>
              <a:pathLst>
                <a:path w="1637462" h="1246116">
                  <a:moveTo>
                    <a:pt x="0" y="0"/>
                  </a:moveTo>
                  <a:lnTo>
                    <a:pt x="1637462" y="0"/>
                  </a:lnTo>
                  <a:lnTo>
                    <a:pt x="1637462" y="1246116"/>
                  </a:lnTo>
                  <a:lnTo>
                    <a:pt x="0" y="1246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77849" t="-97739" r="-47871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468728" y="0"/>
              <a:ext cx="1481822" cy="392839"/>
            </a:xfrm>
            <a:custGeom>
              <a:avLst/>
              <a:gdLst/>
              <a:ahLst/>
              <a:cxnLst/>
              <a:rect l="l" t="t" r="r" b="b"/>
              <a:pathLst>
                <a:path w="1481822" h="392839">
                  <a:moveTo>
                    <a:pt x="0" y="0"/>
                  </a:moveTo>
                  <a:lnTo>
                    <a:pt x="1481822" y="0"/>
                  </a:lnTo>
                  <a:lnTo>
                    <a:pt x="1481822" y="392839"/>
                  </a:lnTo>
                  <a:lnTo>
                    <a:pt x="0" y="39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1854" t="-230302" r="-58320" b="-298819"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>
            <a:off x="16090831" y="0"/>
            <a:ext cx="1667677" cy="1834444"/>
          </a:xfrm>
          <a:custGeom>
            <a:avLst/>
            <a:gdLst/>
            <a:ahLst/>
            <a:cxnLst/>
            <a:rect l="l" t="t" r="r" b="b"/>
            <a:pathLst>
              <a:path w="1667677" h="1834444">
                <a:moveTo>
                  <a:pt x="0" y="0"/>
                </a:moveTo>
                <a:lnTo>
                  <a:pt x="1667677" y="0"/>
                </a:lnTo>
                <a:lnTo>
                  <a:pt x="1667677" y="1834444"/>
                </a:lnTo>
                <a:lnTo>
                  <a:pt x="0" y="18344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7247" y="671037"/>
            <a:ext cx="16613505" cy="1180623"/>
            <a:chOff x="0" y="0"/>
            <a:chExt cx="22151340" cy="15741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151339" cy="1574164"/>
            </a:xfrm>
            <a:custGeom>
              <a:avLst/>
              <a:gdLst/>
              <a:ahLst/>
              <a:cxnLst/>
              <a:rect l="l" t="t" r="r" b="b"/>
              <a:pathLst>
                <a:path w="22151339" h="1574164">
                  <a:moveTo>
                    <a:pt x="0" y="0"/>
                  </a:moveTo>
                  <a:lnTo>
                    <a:pt x="22151339" y="0"/>
                  </a:lnTo>
                  <a:lnTo>
                    <a:pt x="22151339" y="1574164"/>
                  </a:lnTo>
                  <a:lnTo>
                    <a:pt x="0" y="15741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2151340" cy="16217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832"/>
                </a:lnSpc>
              </a:pPr>
              <a:r>
                <a:rPr lang="en-US" sz="54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Relato de experiência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37248" y="1851660"/>
            <a:ext cx="16613505" cy="737235"/>
            <a:chOff x="0" y="0"/>
            <a:chExt cx="22151340" cy="982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151339" cy="982980"/>
            </a:xfrm>
            <a:custGeom>
              <a:avLst/>
              <a:gdLst/>
              <a:ahLst/>
              <a:cxnLst/>
              <a:rect l="l" t="t" r="r" b="b"/>
              <a:pathLst>
                <a:path w="22151339" h="982980">
                  <a:moveTo>
                    <a:pt x="0" y="0"/>
                  </a:moveTo>
                  <a:lnTo>
                    <a:pt x="22151339" y="0"/>
                  </a:lnTo>
                  <a:lnTo>
                    <a:pt x="22151339" y="982980"/>
                  </a:lnTo>
                  <a:lnTo>
                    <a:pt x="0" y="9829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2151340" cy="101155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Subtítulo do slide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37248" y="3335175"/>
            <a:ext cx="16613505" cy="4642964"/>
            <a:chOff x="0" y="0"/>
            <a:chExt cx="22151340" cy="61906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151339" cy="6190618"/>
            </a:xfrm>
            <a:custGeom>
              <a:avLst/>
              <a:gdLst/>
              <a:ahLst/>
              <a:cxnLst/>
              <a:rect l="l" t="t" r="r" b="b"/>
              <a:pathLst>
                <a:path w="22151339" h="6190618">
                  <a:moveTo>
                    <a:pt x="0" y="0"/>
                  </a:moveTo>
                  <a:lnTo>
                    <a:pt x="22151339" y="0"/>
                  </a:lnTo>
                  <a:lnTo>
                    <a:pt x="22151339" y="6190618"/>
                  </a:lnTo>
                  <a:lnTo>
                    <a:pt x="0" y="61906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2151340" cy="621919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42925" lvl="1" indent="-271462" algn="l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Texto com marcadores do slide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681017" y="8601257"/>
            <a:ext cx="2972027" cy="1314087"/>
            <a:chOff x="0" y="0"/>
            <a:chExt cx="3962703" cy="1752116"/>
          </a:xfrm>
        </p:grpSpPr>
        <p:sp>
          <p:nvSpPr>
            <p:cNvPr id="12" name="Freeform 12"/>
            <p:cNvSpPr/>
            <p:nvPr/>
          </p:nvSpPr>
          <p:spPr>
            <a:xfrm>
              <a:off x="0" y="415263"/>
              <a:ext cx="1428868" cy="1336852"/>
            </a:xfrm>
            <a:custGeom>
              <a:avLst/>
              <a:gdLst/>
              <a:ahLst/>
              <a:cxnLst/>
              <a:rect l="l" t="t" r="r" b="b"/>
              <a:pathLst>
                <a:path w="1428868" h="1336852">
                  <a:moveTo>
                    <a:pt x="0" y="0"/>
                  </a:moveTo>
                  <a:lnTo>
                    <a:pt x="1428868" y="0"/>
                  </a:lnTo>
                  <a:lnTo>
                    <a:pt x="1428868" y="1336853"/>
                  </a:lnTo>
                  <a:lnTo>
                    <a:pt x="0" y="13368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6372" r="-175589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3012787" y="415263"/>
              <a:ext cx="949916" cy="1336852"/>
            </a:xfrm>
            <a:custGeom>
              <a:avLst/>
              <a:gdLst/>
              <a:ahLst/>
              <a:cxnLst/>
              <a:rect l="l" t="t" r="r" b="b"/>
              <a:pathLst>
                <a:path w="949916" h="1336852">
                  <a:moveTo>
                    <a:pt x="0" y="0"/>
                  </a:moveTo>
                  <a:lnTo>
                    <a:pt x="949916" y="0"/>
                  </a:lnTo>
                  <a:lnTo>
                    <a:pt x="949916" y="1336853"/>
                  </a:lnTo>
                  <a:lnTo>
                    <a:pt x="0" y="13368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14543" t="-96372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390908" y="342280"/>
              <a:ext cx="1637462" cy="1246116"/>
            </a:xfrm>
            <a:custGeom>
              <a:avLst/>
              <a:gdLst/>
              <a:ahLst/>
              <a:cxnLst/>
              <a:rect l="l" t="t" r="r" b="b"/>
              <a:pathLst>
                <a:path w="1637462" h="1246116">
                  <a:moveTo>
                    <a:pt x="0" y="0"/>
                  </a:moveTo>
                  <a:lnTo>
                    <a:pt x="1637462" y="0"/>
                  </a:lnTo>
                  <a:lnTo>
                    <a:pt x="1637462" y="1246116"/>
                  </a:lnTo>
                  <a:lnTo>
                    <a:pt x="0" y="1246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77849" t="-97739" r="-47871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468728" y="0"/>
              <a:ext cx="1481822" cy="392839"/>
            </a:xfrm>
            <a:custGeom>
              <a:avLst/>
              <a:gdLst/>
              <a:ahLst/>
              <a:cxnLst/>
              <a:rect l="l" t="t" r="r" b="b"/>
              <a:pathLst>
                <a:path w="1481822" h="392839">
                  <a:moveTo>
                    <a:pt x="0" y="0"/>
                  </a:moveTo>
                  <a:lnTo>
                    <a:pt x="1481822" y="0"/>
                  </a:lnTo>
                  <a:lnTo>
                    <a:pt x="1481822" y="392839"/>
                  </a:lnTo>
                  <a:lnTo>
                    <a:pt x="0" y="39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1854" t="-230302" r="-58320" b="-298819"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>
            <a:off x="16167031" y="0"/>
            <a:ext cx="1667677" cy="1834444"/>
          </a:xfrm>
          <a:custGeom>
            <a:avLst/>
            <a:gdLst/>
            <a:ahLst/>
            <a:cxnLst/>
            <a:rect l="l" t="t" r="r" b="b"/>
            <a:pathLst>
              <a:path w="1667677" h="1834444">
                <a:moveTo>
                  <a:pt x="0" y="0"/>
                </a:moveTo>
                <a:lnTo>
                  <a:pt x="1667677" y="0"/>
                </a:lnTo>
                <a:lnTo>
                  <a:pt x="1667677" y="1834444"/>
                </a:lnTo>
                <a:lnTo>
                  <a:pt x="0" y="18344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7247" y="671037"/>
            <a:ext cx="16613505" cy="1180623"/>
            <a:chOff x="0" y="0"/>
            <a:chExt cx="22151340" cy="15741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151339" cy="1574164"/>
            </a:xfrm>
            <a:custGeom>
              <a:avLst/>
              <a:gdLst/>
              <a:ahLst/>
              <a:cxnLst/>
              <a:rect l="l" t="t" r="r" b="b"/>
              <a:pathLst>
                <a:path w="22151339" h="1574164">
                  <a:moveTo>
                    <a:pt x="0" y="0"/>
                  </a:moveTo>
                  <a:lnTo>
                    <a:pt x="22151339" y="0"/>
                  </a:lnTo>
                  <a:lnTo>
                    <a:pt x="22151339" y="1574164"/>
                  </a:lnTo>
                  <a:lnTo>
                    <a:pt x="0" y="15741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2151340" cy="16217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832"/>
                </a:lnSpc>
              </a:pPr>
              <a:r>
                <a:rPr lang="en-US" sz="54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Resultados e discussão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37248" y="1851660"/>
            <a:ext cx="16613505" cy="737235"/>
            <a:chOff x="0" y="0"/>
            <a:chExt cx="22151340" cy="982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151339" cy="982980"/>
            </a:xfrm>
            <a:custGeom>
              <a:avLst/>
              <a:gdLst/>
              <a:ahLst/>
              <a:cxnLst/>
              <a:rect l="l" t="t" r="r" b="b"/>
              <a:pathLst>
                <a:path w="22151339" h="982980">
                  <a:moveTo>
                    <a:pt x="0" y="0"/>
                  </a:moveTo>
                  <a:lnTo>
                    <a:pt x="22151339" y="0"/>
                  </a:lnTo>
                  <a:lnTo>
                    <a:pt x="22151339" y="982980"/>
                  </a:lnTo>
                  <a:lnTo>
                    <a:pt x="0" y="9829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2151340" cy="101155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Subtítulo do slide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37248" y="3335175"/>
            <a:ext cx="16613505" cy="4642964"/>
            <a:chOff x="0" y="0"/>
            <a:chExt cx="22151340" cy="61906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151339" cy="6190618"/>
            </a:xfrm>
            <a:custGeom>
              <a:avLst/>
              <a:gdLst/>
              <a:ahLst/>
              <a:cxnLst/>
              <a:rect l="l" t="t" r="r" b="b"/>
              <a:pathLst>
                <a:path w="22151339" h="6190618">
                  <a:moveTo>
                    <a:pt x="0" y="0"/>
                  </a:moveTo>
                  <a:lnTo>
                    <a:pt x="22151339" y="0"/>
                  </a:lnTo>
                  <a:lnTo>
                    <a:pt x="22151339" y="6190618"/>
                  </a:lnTo>
                  <a:lnTo>
                    <a:pt x="0" y="61906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2151340" cy="621919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42925" lvl="1" indent="-271462" algn="l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Texto com marcadores do slide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681017" y="8601257"/>
            <a:ext cx="2972027" cy="1314087"/>
            <a:chOff x="0" y="0"/>
            <a:chExt cx="3962703" cy="1752116"/>
          </a:xfrm>
        </p:grpSpPr>
        <p:sp>
          <p:nvSpPr>
            <p:cNvPr id="12" name="Freeform 12"/>
            <p:cNvSpPr/>
            <p:nvPr/>
          </p:nvSpPr>
          <p:spPr>
            <a:xfrm>
              <a:off x="0" y="415263"/>
              <a:ext cx="1428868" cy="1336852"/>
            </a:xfrm>
            <a:custGeom>
              <a:avLst/>
              <a:gdLst/>
              <a:ahLst/>
              <a:cxnLst/>
              <a:rect l="l" t="t" r="r" b="b"/>
              <a:pathLst>
                <a:path w="1428868" h="1336852">
                  <a:moveTo>
                    <a:pt x="0" y="0"/>
                  </a:moveTo>
                  <a:lnTo>
                    <a:pt x="1428868" y="0"/>
                  </a:lnTo>
                  <a:lnTo>
                    <a:pt x="1428868" y="1336853"/>
                  </a:lnTo>
                  <a:lnTo>
                    <a:pt x="0" y="13368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6372" r="-175589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3012787" y="415263"/>
              <a:ext cx="949916" cy="1336852"/>
            </a:xfrm>
            <a:custGeom>
              <a:avLst/>
              <a:gdLst/>
              <a:ahLst/>
              <a:cxnLst/>
              <a:rect l="l" t="t" r="r" b="b"/>
              <a:pathLst>
                <a:path w="949916" h="1336852">
                  <a:moveTo>
                    <a:pt x="0" y="0"/>
                  </a:moveTo>
                  <a:lnTo>
                    <a:pt x="949916" y="0"/>
                  </a:lnTo>
                  <a:lnTo>
                    <a:pt x="949916" y="1336853"/>
                  </a:lnTo>
                  <a:lnTo>
                    <a:pt x="0" y="13368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14543" t="-96372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390908" y="342280"/>
              <a:ext cx="1637462" cy="1246116"/>
            </a:xfrm>
            <a:custGeom>
              <a:avLst/>
              <a:gdLst/>
              <a:ahLst/>
              <a:cxnLst/>
              <a:rect l="l" t="t" r="r" b="b"/>
              <a:pathLst>
                <a:path w="1637462" h="1246116">
                  <a:moveTo>
                    <a:pt x="0" y="0"/>
                  </a:moveTo>
                  <a:lnTo>
                    <a:pt x="1637462" y="0"/>
                  </a:lnTo>
                  <a:lnTo>
                    <a:pt x="1637462" y="1246116"/>
                  </a:lnTo>
                  <a:lnTo>
                    <a:pt x="0" y="1246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77849" t="-97739" r="-47871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468728" y="0"/>
              <a:ext cx="1481822" cy="392839"/>
            </a:xfrm>
            <a:custGeom>
              <a:avLst/>
              <a:gdLst/>
              <a:ahLst/>
              <a:cxnLst/>
              <a:rect l="l" t="t" r="r" b="b"/>
              <a:pathLst>
                <a:path w="1481822" h="392839">
                  <a:moveTo>
                    <a:pt x="0" y="0"/>
                  </a:moveTo>
                  <a:lnTo>
                    <a:pt x="1481822" y="0"/>
                  </a:lnTo>
                  <a:lnTo>
                    <a:pt x="1481822" y="392839"/>
                  </a:lnTo>
                  <a:lnTo>
                    <a:pt x="0" y="39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1854" t="-230302" r="-58320" b="-298819"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>
            <a:off x="16167031" y="0"/>
            <a:ext cx="1667677" cy="1834444"/>
          </a:xfrm>
          <a:custGeom>
            <a:avLst/>
            <a:gdLst/>
            <a:ahLst/>
            <a:cxnLst/>
            <a:rect l="l" t="t" r="r" b="b"/>
            <a:pathLst>
              <a:path w="1667677" h="1834444">
                <a:moveTo>
                  <a:pt x="0" y="0"/>
                </a:moveTo>
                <a:lnTo>
                  <a:pt x="1667677" y="0"/>
                </a:lnTo>
                <a:lnTo>
                  <a:pt x="1667677" y="1834444"/>
                </a:lnTo>
                <a:lnTo>
                  <a:pt x="0" y="18344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7247" y="671037"/>
            <a:ext cx="16613505" cy="1180623"/>
            <a:chOff x="0" y="0"/>
            <a:chExt cx="22151340" cy="15741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151339" cy="1574164"/>
            </a:xfrm>
            <a:custGeom>
              <a:avLst/>
              <a:gdLst/>
              <a:ahLst/>
              <a:cxnLst/>
              <a:rect l="l" t="t" r="r" b="b"/>
              <a:pathLst>
                <a:path w="22151339" h="1574164">
                  <a:moveTo>
                    <a:pt x="0" y="0"/>
                  </a:moveTo>
                  <a:lnTo>
                    <a:pt x="22151339" y="0"/>
                  </a:lnTo>
                  <a:lnTo>
                    <a:pt x="22151339" y="1574164"/>
                  </a:lnTo>
                  <a:lnTo>
                    <a:pt x="0" y="15741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2151340" cy="16217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832"/>
                </a:lnSpc>
              </a:pPr>
              <a:r>
                <a:rPr lang="en-US" sz="54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Conclusão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37248" y="1851660"/>
            <a:ext cx="16613505" cy="737235"/>
            <a:chOff x="0" y="0"/>
            <a:chExt cx="22151340" cy="982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151339" cy="982980"/>
            </a:xfrm>
            <a:custGeom>
              <a:avLst/>
              <a:gdLst/>
              <a:ahLst/>
              <a:cxnLst/>
              <a:rect l="l" t="t" r="r" b="b"/>
              <a:pathLst>
                <a:path w="22151339" h="982980">
                  <a:moveTo>
                    <a:pt x="0" y="0"/>
                  </a:moveTo>
                  <a:lnTo>
                    <a:pt x="22151339" y="0"/>
                  </a:lnTo>
                  <a:lnTo>
                    <a:pt x="22151339" y="982980"/>
                  </a:lnTo>
                  <a:lnTo>
                    <a:pt x="0" y="9829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2151340" cy="101155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Subtítulo do slide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37248" y="3335175"/>
            <a:ext cx="16613505" cy="4642964"/>
            <a:chOff x="0" y="0"/>
            <a:chExt cx="22151340" cy="61906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151339" cy="6190618"/>
            </a:xfrm>
            <a:custGeom>
              <a:avLst/>
              <a:gdLst/>
              <a:ahLst/>
              <a:cxnLst/>
              <a:rect l="l" t="t" r="r" b="b"/>
              <a:pathLst>
                <a:path w="22151339" h="6190618">
                  <a:moveTo>
                    <a:pt x="0" y="0"/>
                  </a:moveTo>
                  <a:lnTo>
                    <a:pt x="22151339" y="0"/>
                  </a:lnTo>
                  <a:lnTo>
                    <a:pt x="22151339" y="6190618"/>
                  </a:lnTo>
                  <a:lnTo>
                    <a:pt x="0" y="61906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2151340" cy="621919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42925" lvl="1" indent="-271462" algn="l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Texto com marcadores do slide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681017" y="8601257"/>
            <a:ext cx="2972027" cy="1314087"/>
            <a:chOff x="0" y="0"/>
            <a:chExt cx="3962703" cy="1752116"/>
          </a:xfrm>
        </p:grpSpPr>
        <p:sp>
          <p:nvSpPr>
            <p:cNvPr id="12" name="Freeform 12"/>
            <p:cNvSpPr/>
            <p:nvPr/>
          </p:nvSpPr>
          <p:spPr>
            <a:xfrm>
              <a:off x="0" y="415263"/>
              <a:ext cx="1428868" cy="1336852"/>
            </a:xfrm>
            <a:custGeom>
              <a:avLst/>
              <a:gdLst/>
              <a:ahLst/>
              <a:cxnLst/>
              <a:rect l="l" t="t" r="r" b="b"/>
              <a:pathLst>
                <a:path w="1428868" h="1336852">
                  <a:moveTo>
                    <a:pt x="0" y="0"/>
                  </a:moveTo>
                  <a:lnTo>
                    <a:pt x="1428868" y="0"/>
                  </a:lnTo>
                  <a:lnTo>
                    <a:pt x="1428868" y="1336853"/>
                  </a:lnTo>
                  <a:lnTo>
                    <a:pt x="0" y="13368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6372" r="-175589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3012787" y="415263"/>
              <a:ext cx="949916" cy="1336852"/>
            </a:xfrm>
            <a:custGeom>
              <a:avLst/>
              <a:gdLst/>
              <a:ahLst/>
              <a:cxnLst/>
              <a:rect l="l" t="t" r="r" b="b"/>
              <a:pathLst>
                <a:path w="949916" h="1336852">
                  <a:moveTo>
                    <a:pt x="0" y="0"/>
                  </a:moveTo>
                  <a:lnTo>
                    <a:pt x="949916" y="0"/>
                  </a:lnTo>
                  <a:lnTo>
                    <a:pt x="949916" y="1336853"/>
                  </a:lnTo>
                  <a:lnTo>
                    <a:pt x="0" y="13368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14543" t="-96372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390908" y="342280"/>
              <a:ext cx="1637462" cy="1246116"/>
            </a:xfrm>
            <a:custGeom>
              <a:avLst/>
              <a:gdLst/>
              <a:ahLst/>
              <a:cxnLst/>
              <a:rect l="l" t="t" r="r" b="b"/>
              <a:pathLst>
                <a:path w="1637462" h="1246116">
                  <a:moveTo>
                    <a:pt x="0" y="0"/>
                  </a:moveTo>
                  <a:lnTo>
                    <a:pt x="1637462" y="0"/>
                  </a:lnTo>
                  <a:lnTo>
                    <a:pt x="1637462" y="1246116"/>
                  </a:lnTo>
                  <a:lnTo>
                    <a:pt x="0" y="1246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77849" t="-97739" r="-47871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468728" y="0"/>
              <a:ext cx="1481822" cy="392839"/>
            </a:xfrm>
            <a:custGeom>
              <a:avLst/>
              <a:gdLst/>
              <a:ahLst/>
              <a:cxnLst/>
              <a:rect l="l" t="t" r="r" b="b"/>
              <a:pathLst>
                <a:path w="1481822" h="392839">
                  <a:moveTo>
                    <a:pt x="0" y="0"/>
                  </a:moveTo>
                  <a:lnTo>
                    <a:pt x="1481822" y="0"/>
                  </a:lnTo>
                  <a:lnTo>
                    <a:pt x="1481822" y="392839"/>
                  </a:lnTo>
                  <a:lnTo>
                    <a:pt x="0" y="39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1854" t="-230302" r="-58320" b="-298819"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>
            <a:off x="16167031" y="0"/>
            <a:ext cx="1667677" cy="1834444"/>
          </a:xfrm>
          <a:custGeom>
            <a:avLst/>
            <a:gdLst/>
            <a:ahLst/>
            <a:cxnLst/>
            <a:rect l="l" t="t" r="r" b="b"/>
            <a:pathLst>
              <a:path w="1667677" h="1834444">
                <a:moveTo>
                  <a:pt x="0" y="0"/>
                </a:moveTo>
                <a:lnTo>
                  <a:pt x="1667677" y="0"/>
                </a:lnTo>
                <a:lnTo>
                  <a:pt x="1667677" y="1834444"/>
                </a:lnTo>
                <a:lnTo>
                  <a:pt x="0" y="18344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7247" y="671037"/>
            <a:ext cx="16613505" cy="1180623"/>
            <a:chOff x="0" y="0"/>
            <a:chExt cx="22151340" cy="15741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151339" cy="1574164"/>
            </a:xfrm>
            <a:custGeom>
              <a:avLst/>
              <a:gdLst/>
              <a:ahLst/>
              <a:cxnLst/>
              <a:rect l="l" t="t" r="r" b="b"/>
              <a:pathLst>
                <a:path w="22151339" h="1574164">
                  <a:moveTo>
                    <a:pt x="0" y="0"/>
                  </a:moveTo>
                  <a:lnTo>
                    <a:pt x="22151339" y="0"/>
                  </a:lnTo>
                  <a:lnTo>
                    <a:pt x="22151339" y="1574164"/>
                  </a:lnTo>
                  <a:lnTo>
                    <a:pt x="0" y="15741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2151340" cy="16217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832"/>
                </a:lnSpc>
              </a:pPr>
              <a:r>
                <a:rPr lang="en-US" sz="54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Referências Bibliográficas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37248" y="1851660"/>
            <a:ext cx="16613505" cy="737235"/>
            <a:chOff x="0" y="0"/>
            <a:chExt cx="22151340" cy="982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151339" cy="982980"/>
            </a:xfrm>
            <a:custGeom>
              <a:avLst/>
              <a:gdLst/>
              <a:ahLst/>
              <a:cxnLst/>
              <a:rect l="l" t="t" r="r" b="b"/>
              <a:pathLst>
                <a:path w="22151339" h="982980">
                  <a:moveTo>
                    <a:pt x="0" y="0"/>
                  </a:moveTo>
                  <a:lnTo>
                    <a:pt x="22151339" y="0"/>
                  </a:lnTo>
                  <a:lnTo>
                    <a:pt x="22151339" y="982980"/>
                  </a:lnTo>
                  <a:lnTo>
                    <a:pt x="0" y="9829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2151340" cy="101155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Subtítulo do slide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37248" y="3335175"/>
            <a:ext cx="16613505" cy="4642964"/>
            <a:chOff x="0" y="0"/>
            <a:chExt cx="22151340" cy="61906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151339" cy="6190618"/>
            </a:xfrm>
            <a:custGeom>
              <a:avLst/>
              <a:gdLst/>
              <a:ahLst/>
              <a:cxnLst/>
              <a:rect l="l" t="t" r="r" b="b"/>
              <a:pathLst>
                <a:path w="22151339" h="6190618">
                  <a:moveTo>
                    <a:pt x="0" y="0"/>
                  </a:moveTo>
                  <a:lnTo>
                    <a:pt x="22151339" y="0"/>
                  </a:lnTo>
                  <a:lnTo>
                    <a:pt x="22151339" y="6190618"/>
                  </a:lnTo>
                  <a:lnTo>
                    <a:pt x="0" y="61906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2151340" cy="621919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42925" lvl="1" indent="-271462" algn="l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Texto com marcadores do slide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681017" y="8601257"/>
            <a:ext cx="2972027" cy="1314087"/>
            <a:chOff x="0" y="0"/>
            <a:chExt cx="3962703" cy="1752116"/>
          </a:xfrm>
        </p:grpSpPr>
        <p:sp>
          <p:nvSpPr>
            <p:cNvPr id="12" name="Freeform 12"/>
            <p:cNvSpPr/>
            <p:nvPr/>
          </p:nvSpPr>
          <p:spPr>
            <a:xfrm>
              <a:off x="0" y="415263"/>
              <a:ext cx="1428868" cy="1336852"/>
            </a:xfrm>
            <a:custGeom>
              <a:avLst/>
              <a:gdLst/>
              <a:ahLst/>
              <a:cxnLst/>
              <a:rect l="l" t="t" r="r" b="b"/>
              <a:pathLst>
                <a:path w="1428868" h="1336852">
                  <a:moveTo>
                    <a:pt x="0" y="0"/>
                  </a:moveTo>
                  <a:lnTo>
                    <a:pt x="1428868" y="0"/>
                  </a:lnTo>
                  <a:lnTo>
                    <a:pt x="1428868" y="1336853"/>
                  </a:lnTo>
                  <a:lnTo>
                    <a:pt x="0" y="13368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6372" r="-175589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3012787" y="415263"/>
              <a:ext cx="949916" cy="1336852"/>
            </a:xfrm>
            <a:custGeom>
              <a:avLst/>
              <a:gdLst/>
              <a:ahLst/>
              <a:cxnLst/>
              <a:rect l="l" t="t" r="r" b="b"/>
              <a:pathLst>
                <a:path w="949916" h="1336852">
                  <a:moveTo>
                    <a:pt x="0" y="0"/>
                  </a:moveTo>
                  <a:lnTo>
                    <a:pt x="949916" y="0"/>
                  </a:lnTo>
                  <a:lnTo>
                    <a:pt x="949916" y="1336853"/>
                  </a:lnTo>
                  <a:lnTo>
                    <a:pt x="0" y="13368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14543" t="-96372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390908" y="342280"/>
              <a:ext cx="1637462" cy="1246116"/>
            </a:xfrm>
            <a:custGeom>
              <a:avLst/>
              <a:gdLst/>
              <a:ahLst/>
              <a:cxnLst/>
              <a:rect l="l" t="t" r="r" b="b"/>
              <a:pathLst>
                <a:path w="1637462" h="1246116">
                  <a:moveTo>
                    <a:pt x="0" y="0"/>
                  </a:moveTo>
                  <a:lnTo>
                    <a:pt x="1637462" y="0"/>
                  </a:lnTo>
                  <a:lnTo>
                    <a:pt x="1637462" y="1246116"/>
                  </a:lnTo>
                  <a:lnTo>
                    <a:pt x="0" y="1246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77849" t="-97739" r="-47871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468728" y="0"/>
              <a:ext cx="1481822" cy="392839"/>
            </a:xfrm>
            <a:custGeom>
              <a:avLst/>
              <a:gdLst/>
              <a:ahLst/>
              <a:cxnLst/>
              <a:rect l="l" t="t" r="r" b="b"/>
              <a:pathLst>
                <a:path w="1481822" h="392839">
                  <a:moveTo>
                    <a:pt x="0" y="0"/>
                  </a:moveTo>
                  <a:lnTo>
                    <a:pt x="1481822" y="0"/>
                  </a:lnTo>
                  <a:lnTo>
                    <a:pt x="1481822" y="392839"/>
                  </a:lnTo>
                  <a:lnTo>
                    <a:pt x="0" y="392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1854" t="-230302" r="-58320" b="-298819"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>
            <a:off x="16167031" y="0"/>
            <a:ext cx="1667677" cy="1834444"/>
          </a:xfrm>
          <a:custGeom>
            <a:avLst/>
            <a:gdLst/>
            <a:ahLst/>
            <a:cxnLst/>
            <a:rect l="l" t="t" r="r" b="b"/>
            <a:pathLst>
              <a:path w="1667677" h="1834444">
                <a:moveTo>
                  <a:pt x="0" y="0"/>
                </a:moveTo>
                <a:lnTo>
                  <a:pt x="1667677" y="0"/>
                </a:lnTo>
                <a:lnTo>
                  <a:pt x="1667677" y="1834444"/>
                </a:lnTo>
                <a:lnTo>
                  <a:pt x="0" y="18344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7248" y="671037"/>
            <a:ext cx="16613505" cy="1180623"/>
            <a:chOff x="0" y="0"/>
            <a:chExt cx="22151340" cy="15741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151339" cy="1574164"/>
            </a:xfrm>
            <a:custGeom>
              <a:avLst/>
              <a:gdLst/>
              <a:ahLst/>
              <a:cxnLst/>
              <a:rect l="l" t="t" r="r" b="b"/>
              <a:pathLst>
                <a:path w="22151339" h="1574164">
                  <a:moveTo>
                    <a:pt x="0" y="0"/>
                  </a:moveTo>
                  <a:lnTo>
                    <a:pt x="22151339" y="0"/>
                  </a:lnTo>
                  <a:lnTo>
                    <a:pt x="22151339" y="1574164"/>
                  </a:lnTo>
                  <a:lnTo>
                    <a:pt x="0" y="15741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2151340" cy="16217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832"/>
                </a:lnSpc>
              </a:pPr>
              <a:r>
                <a:rPr lang="en-US" sz="54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Agradecimentos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37248" y="1851660"/>
            <a:ext cx="16613505" cy="737235"/>
            <a:chOff x="0" y="0"/>
            <a:chExt cx="22151340" cy="9829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151339" cy="982980"/>
            </a:xfrm>
            <a:custGeom>
              <a:avLst/>
              <a:gdLst/>
              <a:ahLst/>
              <a:cxnLst/>
              <a:rect l="l" t="t" r="r" b="b"/>
              <a:pathLst>
                <a:path w="22151339" h="982980">
                  <a:moveTo>
                    <a:pt x="0" y="0"/>
                  </a:moveTo>
                  <a:lnTo>
                    <a:pt x="22151339" y="0"/>
                  </a:lnTo>
                  <a:lnTo>
                    <a:pt x="22151339" y="982980"/>
                  </a:lnTo>
                  <a:lnTo>
                    <a:pt x="0" y="9829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2151340" cy="101155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888"/>
                </a:lnSpc>
              </a:pPr>
              <a:r>
                <a:rPr lang="en-US" sz="36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Subtítulo do slide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37248" y="3335175"/>
            <a:ext cx="16613505" cy="4642964"/>
            <a:chOff x="0" y="0"/>
            <a:chExt cx="22151340" cy="61906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151339" cy="6190618"/>
            </a:xfrm>
            <a:custGeom>
              <a:avLst/>
              <a:gdLst/>
              <a:ahLst/>
              <a:cxnLst/>
              <a:rect l="l" t="t" r="r" b="b"/>
              <a:pathLst>
                <a:path w="22151339" h="6190618">
                  <a:moveTo>
                    <a:pt x="0" y="0"/>
                  </a:moveTo>
                  <a:lnTo>
                    <a:pt x="22151339" y="0"/>
                  </a:lnTo>
                  <a:lnTo>
                    <a:pt x="22151339" y="6190618"/>
                  </a:lnTo>
                  <a:lnTo>
                    <a:pt x="0" y="61906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2151340" cy="621919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42925" lvl="1" indent="-271462" algn="l">
                <a:lnSpc>
                  <a:spcPts val="3240"/>
                </a:lnSpc>
                <a:buFont typeface="Arial"/>
                <a:buChar char="•"/>
              </a:pPr>
              <a:r>
                <a:rPr lang="en-US" sz="3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Texto com marcadores do slide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4663974" y="8907918"/>
            <a:ext cx="1086491" cy="1016524"/>
          </a:xfrm>
          <a:custGeom>
            <a:avLst/>
            <a:gdLst/>
            <a:ahLst/>
            <a:cxnLst/>
            <a:rect l="l" t="t" r="r" b="b"/>
            <a:pathLst>
              <a:path w="1086491" h="1016524">
                <a:moveTo>
                  <a:pt x="0" y="0"/>
                </a:moveTo>
                <a:lnTo>
                  <a:pt x="1086491" y="0"/>
                </a:lnTo>
                <a:lnTo>
                  <a:pt x="1086491" y="1016524"/>
                </a:lnTo>
                <a:lnTo>
                  <a:pt x="0" y="10165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6372" r="-175589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954855" y="8907918"/>
            <a:ext cx="722303" cy="1016524"/>
          </a:xfrm>
          <a:custGeom>
            <a:avLst/>
            <a:gdLst/>
            <a:ahLst/>
            <a:cxnLst/>
            <a:rect l="l" t="t" r="r" b="b"/>
            <a:pathLst>
              <a:path w="722303" h="1016524">
                <a:moveTo>
                  <a:pt x="0" y="0"/>
                </a:moveTo>
                <a:lnTo>
                  <a:pt x="722303" y="0"/>
                </a:lnTo>
                <a:lnTo>
                  <a:pt x="722303" y="1016524"/>
                </a:lnTo>
                <a:lnTo>
                  <a:pt x="0" y="10165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4543" t="-96372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721601" y="8852423"/>
            <a:ext cx="1245104" cy="947529"/>
          </a:xfrm>
          <a:custGeom>
            <a:avLst/>
            <a:gdLst/>
            <a:ahLst/>
            <a:cxnLst/>
            <a:rect l="l" t="t" r="r" b="b"/>
            <a:pathLst>
              <a:path w="1245104" h="947529">
                <a:moveTo>
                  <a:pt x="0" y="0"/>
                </a:moveTo>
                <a:lnTo>
                  <a:pt x="1245104" y="0"/>
                </a:lnTo>
                <a:lnTo>
                  <a:pt x="1245104" y="947529"/>
                </a:lnTo>
                <a:lnTo>
                  <a:pt x="0" y="9475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7849" t="-97739" r="-47871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780774" y="8592158"/>
            <a:ext cx="1126757" cy="298709"/>
          </a:xfrm>
          <a:custGeom>
            <a:avLst/>
            <a:gdLst/>
            <a:ahLst/>
            <a:cxnLst/>
            <a:rect l="l" t="t" r="r" b="b"/>
            <a:pathLst>
              <a:path w="1126757" h="298709">
                <a:moveTo>
                  <a:pt x="0" y="0"/>
                </a:moveTo>
                <a:lnTo>
                  <a:pt x="1126757" y="0"/>
                </a:lnTo>
                <a:lnTo>
                  <a:pt x="1126757" y="298709"/>
                </a:lnTo>
                <a:lnTo>
                  <a:pt x="0" y="2987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1854" t="-230302" r="-58320" b="-298819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162882" y="0"/>
            <a:ext cx="1643785" cy="1808164"/>
          </a:xfrm>
          <a:custGeom>
            <a:avLst/>
            <a:gdLst/>
            <a:ahLst/>
            <a:cxnLst/>
            <a:rect l="l" t="t" r="r" b="b"/>
            <a:pathLst>
              <a:path w="1643785" h="1808164">
                <a:moveTo>
                  <a:pt x="0" y="0"/>
                </a:moveTo>
                <a:lnTo>
                  <a:pt x="1643785" y="0"/>
                </a:lnTo>
                <a:lnTo>
                  <a:pt x="1643785" y="1808164"/>
                </a:lnTo>
                <a:lnTo>
                  <a:pt x="0" y="18081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Personalizar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Satoshi</vt:lpstr>
      <vt:lpstr>Calibri</vt:lpstr>
      <vt:lpstr>Arial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IV_ECOE_template_Apresentacao-Oral-2025.1 (1).pptx</dc:title>
  <dc:creator>TACIANA FARIAS</dc:creator>
  <cp:lastModifiedBy>TACIANA FARIAS</cp:lastModifiedBy>
  <cp:revision>1</cp:revision>
  <dcterms:created xsi:type="dcterms:W3CDTF">2006-08-16T00:00:00Z</dcterms:created>
  <dcterms:modified xsi:type="dcterms:W3CDTF">2025-04-28T18:56:58Z</dcterms:modified>
  <dc:identifier>DAGl8gn6CD0</dc:identifier>
</cp:coreProperties>
</file>