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7700" cy="43192700"/>
  <p:notesSz cx="6858000" cy="9144000"/>
  <p:embeddedFontLst>
    <p:embeddedFont>
      <p:font typeface="Calibri" panose="020F0502020204030204" pitchFamily="34" charset="0"/>
      <p:regular r:id="rId4"/>
      <p:bold r:id="rId5"/>
      <p:italic r:id="rId6"/>
      <p:boldItalic r:id="rId7"/>
    </p:embeddedFont>
    <p:embeddedFont>
      <p:font typeface="Roboto" panose="020000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ILHbDFhrBoDKYuzMppHEiq7xr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374"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d1ca8e182c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d1ca8e182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792288" y="612775"/>
            <a:ext cx="5486400" cy="4114800"/>
          </a:xfrm>
          <a:prstGeom prst="rect">
            <a:avLst/>
          </a:prstGeom>
          <a:noFill/>
          <a:ln>
            <a:noFill/>
          </a:ln>
        </p:spPr>
      </p:sp>
      <p:sp>
        <p:nvSpPr>
          <p:cNvPr id="64" name="Google Shape;6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cxnSp>
        <p:nvCxnSpPr>
          <p:cNvPr id="84" name="Google Shape;84;g3d1ca8e182c_0_56"/>
          <p:cNvCxnSpPr/>
          <p:nvPr/>
        </p:nvCxnSpPr>
        <p:spPr>
          <a:xfrm>
            <a:off x="16288462" y="8527652"/>
            <a:ext cx="0" cy="27771600"/>
          </a:xfrm>
          <a:prstGeom prst="straightConnector1">
            <a:avLst/>
          </a:prstGeom>
          <a:noFill/>
          <a:ln w="47625" cap="flat" cmpd="sng">
            <a:solidFill>
              <a:srgbClr val="676766"/>
            </a:solidFill>
            <a:prstDash val="solid"/>
            <a:round/>
            <a:headEnd type="none" w="sm" len="sm"/>
            <a:tailEnd type="none" w="sm" len="sm"/>
          </a:ln>
        </p:spPr>
      </p:cxnSp>
      <p:grpSp>
        <p:nvGrpSpPr>
          <p:cNvPr id="85" name="Google Shape;85;g3d1ca8e182c_0_56"/>
          <p:cNvGrpSpPr/>
          <p:nvPr/>
        </p:nvGrpSpPr>
        <p:grpSpPr>
          <a:xfrm>
            <a:off x="1726745" y="10483458"/>
            <a:ext cx="13920338" cy="4681181"/>
            <a:chOff x="0" y="-114300"/>
            <a:chExt cx="18560450" cy="6241575"/>
          </a:xfrm>
        </p:grpSpPr>
        <p:sp>
          <p:nvSpPr>
            <p:cNvPr id="86" name="Google Shape;86;g3d1ca8e182c_0_56"/>
            <p:cNvSpPr/>
            <p:nvPr/>
          </p:nvSpPr>
          <p:spPr>
            <a:xfrm>
              <a:off x="0" y="0"/>
              <a:ext cx="18560450" cy="6127275"/>
            </a:xfrm>
            <a:custGeom>
              <a:avLst/>
              <a:gdLst/>
              <a:ahLst/>
              <a:cxnLst/>
              <a:rect l="l" t="t" r="r" b="b"/>
              <a:pathLst>
                <a:path w="18560450" h="6127275" extrusionOk="0">
                  <a:moveTo>
                    <a:pt x="0" y="0"/>
                  </a:moveTo>
                  <a:lnTo>
                    <a:pt x="18560450" y="0"/>
                  </a:lnTo>
                  <a:lnTo>
                    <a:pt x="18560450" y="6127275"/>
                  </a:lnTo>
                  <a:lnTo>
                    <a:pt x="0" y="6127275"/>
                  </a:lnTo>
                  <a:close/>
                </a:path>
              </a:pathLst>
            </a:custGeom>
            <a:solidFill>
              <a:srgbClr val="000000">
                <a:alpha val="0"/>
              </a:srgbClr>
            </a:solidFill>
            <a:ln>
              <a:noFill/>
            </a:ln>
          </p:spPr>
        </p:sp>
        <p:sp>
          <p:nvSpPr>
            <p:cNvPr id="87" name="Google Shape;87;g3d1ca8e182c_0_56"/>
            <p:cNvSpPr txBox="1"/>
            <p:nvPr/>
          </p:nvSpPr>
          <p:spPr>
            <a:xfrm>
              <a:off x="0" y="-114300"/>
              <a:ext cx="18560400" cy="62415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None/>
              </a:pPr>
              <a:r>
                <a:rPr lang="en-US" sz="11800" b="1" i="0" u="none" strike="noStrike" cap="none">
                  <a:solidFill>
                    <a:srgbClr val="44546A"/>
                  </a:solidFill>
                  <a:latin typeface="Calibri"/>
                  <a:ea typeface="Calibri"/>
                  <a:cs typeface="Calibri"/>
                  <a:sym typeface="Calibri"/>
                </a:rPr>
                <a:t>Este é um exemplo de título em duas linhas</a:t>
              </a:r>
              <a:endParaRPr/>
            </a:p>
          </p:txBody>
        </p:sp>
      </p:grpSp>
      <p:grpSp>
        <p:nvGrpSpPr>
          <p:cNvPr id="88" name="Google Shape;88;g3d1ca8e182c_0_56"/>
          <p:cNvGrpSpPr/>
          <p:nvPr/>
        </p:nvGrpSpPr>
        <p:grpSpPr>
          <a:xfrm>
            <a:off x="1852988" y="14887827"/>
            <a:ext cx="13794094" cy="25317900"/>
            <a:chOff x="0" y="-66675"/>
            <a:chExt cx="18392125" cy="33757200"/>
          </a:xfrm>
        </p:grpSpPr>
        <p:sp>
          <p:nvSpPr>
            <p:cNvPr id="89" name="Google Shape;89;g3d1ca8e182c_0_56"/>
            <p:cNvSpPr/>
            <p:nvPr/>
          </p:nvSpPr>
          <p:spPr>
            <a:xfrm>
              <a:off x="0" y="0"/>
              <a:ext cx="18392125" cy="33690517"/>
            </a:xfrm>
            <a:custGeom>
              <a:avLst/>
              <a:gdLst/>
              <a:ahLst/>
              <a:cxnLst/>
              <a:rect l="l" t="t" r="r" b="b"/>
              <a:pathLst>
                <a:path w="18392125" h="33690517" extrusionOk="0">
                  <a:moveTo>
                    <a:pt x="0" y="0"/>
                  </a:moveTo>
                  <a:lnTo>
                    <a:pt x="18392125" y="0"/>
                  </a:lnTo>
                  <a:lnTo>
                    <a:pt x="18392125" y="33690517"/>
                  </a:lnTo>
                  <a:lnTo>
                    <a:pt x="0" y="33690517"/>
                  </a:lnTo>
                  <a:close/>
                </a:path>
              </a:pathLst>
            </a:custGeom>
            <a:solidFill>
              <a:srgbClr val="000000">
                <a:alpha val="0"/>
              </a:srgbClr>
            </a:solidFill>
            <a:ln>
              <a:noFill/>
            </a:ln>
          </p:spPr>
        </p:sp>
        <p:sp>
          <p:nvSpPr>
            <p:cNvPr id="90" name="Google Shape;90;g3d1ca8e182c_0_56"/>
            <p:cNvSpPr txBox="1"/>
            <p:nvPr/>
          </p:nvSpPr>
          <p:spPr>
            <a:xfrm>
              <a:off x="0" y="-66675"/>
              <a:ext cx="18392100" cy="337572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None/>
              </a:pPr>
              <a:r>
                <a:rPr lang="en-US" sz="8000" b="1" i="1" u="none" strike="noStrike" cap="none">
                  <a:solidFill>
                    <a:srgbClr val="132190"/>
                  </a:solidFill>
                  <a:latin typeface="Calibri"/>
                  <a:ea typeface="Calibri"/>
                  <a:cs typeface="Calibri"/>
                  <a:sym typeface="Calibri"/>
                </a:rPr>
                <a:t>Apresentação</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Quo neque quod in deleniti velit qui Quis inventore eos aperiam rerum. Aut earum maxime aut ducimus unde est incidunt sint et molestiae eligendi. Sed consequuntur dicta in veritatis unde non beatae sequi. </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Aut sapiente veniam in iure itaque et accusantium repellat vel sapiente velit At dolor officiis quo fuga labore! Ut velit nemo in ipsam modi et veritatis soluta est magnam iure. </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Et magnam consectetur quo amet asperiores et exercitationem voluptas eum sapiente esse. Sed doloremque consequatur hic doloremque quisquam et ipsam dolores.</a:t>
              </a:r>
              <a:endParaRPr/>
            </a:p>
            <a:p>
              <a:pPr marL="0" marR="0" lvl="0" indent="0" algn="l" rtl="0">
                <a:lnSpc>
                  <a:spcPct val="108000"/>
                </a:lnSpc>
                <a:spcBef>
                  <a:spcPts val="0"/>
                </a:spcBef>
                <a:spcAft>
                  <a:spcPts val="0"/>
                </a:spcAft>
                <a:buNone/>
              </a:pPr>
              <a:endParaRPr sz="3200" b="0" i="0" u="none" strike="noStrike" cap="none">
                <a:solidFill>
                  <a:srgbClr val="212529"/>
                </a:solidFill>
                <a:latin typeface="Roboto"/>
                <a:ea typeface="Roboto"/>
                <a:cs typeface="Roboto"/>
                <a:sym typeface="Roboto"/>
              </a:endParaRPr>
            </a:p>
            <a:p>
              <a:pPr marL="0" marR="0" lvl="0" indent="0" algn="l" rtl="0">
                <a:lnSpc>
                  <a:spcPct val="108000"/>
                </a:lnSpc>
                <a:spcBef>
                  <a:spcPts val="0"/>
                </a:spcBef>
                <a:spcAft>
                  <a:spcPts val="0"/>
                </a:spcAft>
                <a:buNone/>
              </a:pPr>
              <a:r>
                <a:rPr lang="en-US" sz="8000" b="1" i="1" u="none" strike="noStrike" cap="none">
                  <a:solidFill>
                    <a:srgbClr val="132190"/>
                  </a:solidFill>
                  <a:latin typeface="Calibri"/>
                  <a:ea typeface="Calibri"/>
                  <a:cs typeface="Calibri"/>
                  <a:sym typeface="Calibri"/>
                </a:rPr>
                <a:t>Relato</a:t>
              </a:r>
              <a:r>
                <a:rPr lang="en-US" sz="8000" b="0" i="0" u="none" strike="noStrike" cap="none">
                  <a:solidFill>
                    <a:srgbClr val="F6C11A"/>
                  </a:solidFill>
                  <a:latin typeface="Calibri"/>
                  <a:ea typeface="Calibri"/>
                  <a:cs typeface="Calibri"/>
                  <a:sym typeface="Calibri"/>
                </a:rPr>
                <a:t> </a:t>
              </a:r>
              <a:r>
                <a:rPr lang="en-US" sz="8000" b="1" i="1" u="none" strike="noStrike" cap="none">
                  <a:solidFill>
                    <a:srgbClr val="132190"/>
                  </a:solidFill>
                  <a:latin typeface="Calibri"/>
                  <a:ea typeface="Calibri"/>
                  <a:cs typeface="Calibri"/>
                  <a:sym typeface="Calibri"/>
                </a:rPr>
                <a:t>de experiência</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 </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Et magnam consectetur quo amet asperiores et exercitationem voluptas eum sapiente esse. Sed doloremque consequatur hic doloremque quisquam et ipsam dolores.</a:t>
              </a:r>
              <a:endParaRPr/>
            </a:p>
            <a:p>
              <a:pPr marL="0" marR="0" lvl="0" indent="0" algn="l" rtl="0">
                <a:lnSpc>
                  <a:spcPct val="108000"/>
                </a:lnSpc>
                <a:spcBef>
                  <a:spcPts val="0"/>
                </a:spcBef>
                <a:spcAft>
                  <a:spcPts val="0"/>
                </a:spcAft>
                <a:buNone/>
              </a:pPr>
              <a:endParaRPr sz="3200" b="0" i="0" u="none" strike="noStrike" cap="none">
                <a:solidFill>
                  <a:srgbClr val="212529"/>
                </a:solidFill>
                <a:latin typeface="Roboto"/>
                <a:ea typeface="Roboto"/>
                <a:cs typeface="Roboto"/>
                <a:sym typeface="Roboto"/>
              </a:endParaRPr>
            </a:p>
            <a:p>
              <a:pPr marL="0" marR="0" lvl="0" indent="0" algn="l" rtl="0">
                <a:lnSpc>
                  <a:spcPct val="108000"/>
                </a:lnSpc>
                <a:spcBef>
                  <a:spcPts val="0"/>
                </a:spcBef>
                <a:spcAft>
                  <a:spcPts val="0"/>
                </a:spcAft>
                <a:buNone/>
              </a:pPr>
              <a:r>
                <a:rPr lang="en-US" sz="8000" b="1" i="1" u="none" strike="noStrike" cap="none">
                  <a:solidFill>
                    <a:srgbClr val="132190"/>
                  </a:solidFill>
                  <a:latin typeface="Calibri"/>
                  <a:ea typeface="Calibri"/>
                  <a:cs typeface="Calibri"/>
                  <a:sym typeface="Calibri"/>
                </a:rPr>
                <a:t>Resultados e Discussão</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Lorem ipsum dolor sit amet. Sit modi necessitatibus id quos explicabo in tempore dolorum est eius autem a nihil libero et molestias optio. Quo neque quod in deleniti velit qui Quis inventore eos aperiam rerum. Aut earum maxime aut ducimus unde est incidunt sint et molestiae eligendi. Sed consequuntur dicta in veritatis unde non beatae sequi. </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a:t>
              </a:r>
              <a:endParaRPr/>
            </a:p>
          </p:txBody>
        </p:sp>
      </p:grpSp>
      <p:grpSp>
        <p:nvGrpSpPr>
          <p:cNvPr id="91" name="Google Shape;91;g3d1ca8e182c_0_56"/>
          <p:cNvGrpSpPr/>
          <p:nvPr/>
        </p:nvGrpSpPr>
        <p:grpSpPr>
          <a:xfrm>
            <a:off x="17259875" y="24634219"/>
            <a:ext cx="13554475" cy="15571575"/>
            <a:chOff x="0" y="-66675"/>
            <a:chExt cx="18072633" cy="20762100"/>
          </a:xfrm>
        </p:grpSpPr>
        <p:sp>
          <p:nvSpPr>
            <p:cNvPr id="92" name="Google Shape;92;g3d1ca8e182c_0_56"/>
            <p:cNvSpPr/>
            <p:nvPr/>
          </p:nvSpPr>
          <p:spPr>
            <a:xfrm>
              <a:off x="0" y="0"/>
              <a:ext cx="18072633" cy="20695327"/>
            </a:xfrm>
            <a:custGeom>
              <a:avLst/>
              <a:gdLst/>
              <a:ahLst/>
              <a:cxnLst/>
              <a:rect l="l" t="t" r="r" b="b"/>
              <a:pathLst>
                <a:path w="18072633" h="20695327" extrusionOk="0">
                  <a:moveTo>
                    <a:pt x="0" y="0"/>
                  </a:moveTo>
                  <a:lnTo>
                    <a:pt x="18072633" y="0"/>
                  </a:lnTo>
                  <a:lnTo>
                    <a:pt x="18072633" y="20695327"/>
                  </a:lnTo>
                  <a:lnTo>
                    <a:pt x="0" y="20695327"/>
                  </a:lnTo>
                  <a:close/>
                </a:path>
              </a:pathLst>
            </a:custGeom>
            <a:solidFill>
              <a:srgbClr val="000000">
                <a:alpha val="0"/>
              </a:srgbClr>
            </a:solidFill>
            <a:ln>
              <a:noFill/>
            </a:ln>
          </p:spPr>
        </p:sp>
        <p:sp>
          <p:nvSpPr>
            <p:cNvPr id="93" name="Google Shape;93;g3d1ca8e182c_0_56"/>
            <p:cNvSpPr txBox="1"/>
            <p:nvPr/>
          </p:nvSpPr>
          <p:spPr>
            <a:xfrm>
              <a:off x="0" y="-66675"/>
              <a:ext cx="18072600" cy="207621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None/>
              </a:pPr>
              <a:r>
                <a:rPr lang="en-US" sz="8000" b="1" i="1" u="none" strike="noStrike" cap="none">
                  <a:solidFill>
                    <a:srgbClr val="132190"/>
                  </a:solidFill>
                  <a:latin typeface="Calibri"/>
                  <a:ea typeface="Calibri"/>
                  <a:cs typeface="Calibri"/>
                  <a:sym typeface="Calibri"/>
                </a:rPr>
                <a:t>Conclusão</a:t>
              </a:r>
              <a:endParaRPr/>
            </a:p>
            <a:p>
              <a:pPr marL="0" marR="0" lvl="0" indent="0" algn="l" rtl="0">
                <a:lnSpc>
                  <a:spcPct val="138000"/>
                </a:lnSpc>
                <a:spcBef>
                  <a:spcPts val="0"/>
                </a:spcBef>
                <a:spcAft>
                  <a:spcPts val="0"/>
                </a:spcAft>
                <a:buNone/>
              </a:pPr>
              <a:r>
                <a:rPr lang="en-US" sz="3200" b="0" i="0" u="none" strike="noStrike" cap="none">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a:t>
              </a:r>
              <a:endParaRPr/>
            </a:p>
            <a:p>
              <a:pPr marL="0" marR="0" lvl="0" indent="0" algn="l" rtl="0">
                <a:lnSpc>
                  <a:spcPct val="108000"/>
                </a:lnSpc>
                <a:spcBef>
                  <a:spcPts val="0"/>
                </a:spcBef>
                <a:spcAft>
                  <a:spcPts val="0"/>
                </a:spcAft>
                <a:buNone/>
              </a:pPr>
              <a:endParaRPr sz="3200" b="0" i="0" u="none" strike="noStrike" cap="none">
                <a:solidFill>
                  <a:srgbClr val="212529"/>
                </a:solidFill>
                <a:latin typeface="Roboto"/>
                <a:ea typeface="Roboto"/>
                <a:cs typeface="Roboto"/>
                <a:sym typeface="Roboto"/>
              </a:endParaRPr>
            </a:p>
            <a:p>
              <a:pPr marL="0" marR="0" lvl="0" indent="0" algn="l" rtl="0">
                <a:lnSpc>
                  <a:spcPct val="108000"/>
                </a:lnSpc>
                <a:spcBef>
                  <a:spcPts val="0"/>
                </a:spcBef>
                <a:spcAft>
                  <a:spcPts val="0"/>
                </a:spcAft>
                <a:buNone/>
              </a:pPr>
              <a:r>
                <a:rPr lang="en-US" sz="8000" b="1" i="1" u="none" strike="noStrike" cap="none">
                  <a:solidFill>
                    <a:srgbClr val="132190"/>
                  </a:solidFill>
                  <a:latin typeface="Calibri"/>
                  <a:ea typeface="Calibri"/>
                  <a:cs typeface="Calibri"/>
                  <a:sym typeface="Calibri"/>
                </a:rPr>
                <a:t>Referências</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ASSOCIAÇÃO BRASILEIRA DE NORMAS TÉCNICAS. NBR 10520: apresentação de</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citações em documentos: procedimento. Rio de Janeiro: ABNT, 1990.</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______. NBR 6023: informação e documentação: referências: elaboração. Rio de Janeiro, 2002.</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CELLA, D.; PERES, F. C. Caracterização dos fatores relacionados ao sucesso do empreendedor rural. Revista de Administração / USP, São Paulo, v. 37, n. 4, p. 49-57, out./ dez. 2002.</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SERRA NEGRA, Carlos Alberto; SERRA NEGRA, Elizabete Marinho. Manual de trabalho monográficos de graduação, especialização, mestrado e doutorado. São Paulo: Atlas, 2003. 224 p.</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SEVERINO, Antônio Joaquim. Metodologia do trabalho científico. 22. ed. São Paulo: Cortez, 2002. 335 p.</a:t>
              </a:r>
              <a:endParaRPr/>
            </a:p>
            <a:p>
              <a:pPr marL="0" marR="0" lvl="0" indent="0" algn="l" rtl="0">
                <a:lnSpc>
                  <a:spcPct val="138000"/>
                </a:lnSpc>
                <a:spcBef>
                  <a:spcPts val="0"/>
                </a:spcBef>
                <a:spcAft>
                  <a:spcPts val="0"/>
                </a:spcAft>
                <a:buNone/>
              </a:pPr>
              <a:r>
                <a:rPr lang="en-US" sz="3200" b="0" i="0" u="none" strike="noStrike" cap="none">
                  <a:solidFill>
                    <a:srgbClr val="000000"/>
                  </a:solidFill>
                  <a:latin typeface="Calibri"/>
                  <a:ea typeface="Calibri"/>
                  <a:cs typeface="Calibri"/>
                  <a:sym typeface="Calibri"/>
                </a:rPr>
                <a:t>UNIVERSIDADE DE SÃO PAULO. SISTEMA INTEGRADO DE BIBLIOTECAS. Diretrizes para apresentação de teses e dissertações à USP: documento eletrônico ou impresso. São Paulo: SIBi/USP, 2001. 6 p.</a:t>
              </a:r>
              <a:endParaRPr/>
            </a:p>
            <a:p>
              <a:pPr marL="0" marR="0" lvl="0" indent="0" algn="l" rtl="0">
                <a:lnSpc>
                  <a:spcPct val="138000"/>
                </a:lnSpc>
                <a:spcBef>
                  <a:spcPts val="0"/>
                </a:spcBef>
                <a:spcAft>
                  <a:spcPts val="0"/>
                </a:spcAft>
                <a:buNone/>
              </a:pPr>
              <a:endParaRPr sz="3200" b="0" i="0" u="none" strike="noStrike" cap="none">
                <a:solidFill>
                  <a:srgbClr val="000000"/>
                </a:solidFill>
                <a:latin typeface="Calibri"/>
                <a:ea typeface="Calibri"/>
                <a:cs typeface="Calibri"/>
                <a:sym typeface="Calibri"/>
              </a:endParaRPr>
            </a:p>
          </p:txBody>
        </p:sp>
      </p:grpSp>
      <p:sp>
        <p:nvSpPr>
          <p:cNvPr id="94" name="Google Shape;94;g3d1ca8e182c_0_56"/>
          <p:cNvSpPr/>
          <p:nvPr/>
        </p:nvSpPr>
        <p:spPr>
          <a:xfrm>
            <a:off x="17259875" y="15164639"/>
            <a:ext cx="12851043" cy="8347373"/>
          </a:xfrm>
          <a:custGeom>
            <a:avLst/>
            <a:gdLst/>
            <a:ahLst/>
            <a:cxnLst/>
            <a:rect l="l" t="t" r="r" b="b"/>
            <a:pathLst>
              <a:path w="12851043" h="8347373" extrusionOk="0">
                <a:moveTo>
                  <a:pt x="0" y="0"/>
                </a:moveTo>
                <a:lnTo>
                  <a:pt x="12851043" y="0"/>
                </a:lnTo>
                <a:lnTo>
                  <a:pt x="12851043" y="8347373"/>
                </a:lnTo>
                <a:lnTo>
                  <a:pt x="0" y="8347373"/>
                </a:lnTo>
                <a:lnTo>
                  <a:pt x="0" y="0"/>
                </a:lnTo>
                <a:close/>
              </a:path>
            </a:pathLst>
          </a:custGeom>
          <a:blipFill rotWithShape="1">
            <a:blip r:embed="rId4">
              <a:alphaModFix/>
            </a:blip>
            <a:stretch>
              <a:fillRect l="-26540" t="-21930" r="-34201" b="-17271"/>
            </a:stretch>
          </a:blipFill>
          <a:ln>
            <a:noFill/>
          </a:ln>
        </p:spPr>
      </p:sp>
      <p:grpSp>
        <p:nvGrpSpPr>
          <p:cNvPr id="95" name="Google Shape;95;g3d1ca8e182c_0_56"/>
          <p:cNvGrpSpPr/>
          <p:nvPr/>
        </p:nvGrpSpPr>
        <p:grpSpPr>
          <a:xfrm>
            <a:off x="17143050" y="23483437"/>
            <a:ext cx="13671301" cy="539550"/>
            <a:chOff x="0" y="-38100"/>
            <a:chExt cx="18228401" cy="719400"/>
          </a:xfrm>
        </p:grpSpPr>
        <p:sp>
          <p:nvSpPr>
            <p:cNvPr id="96" name="Google Shape;96;g3d1ca8e182c_0_56"/>
            <p:cNvSpPr/>
            <p:nvPr/>
          </p:nvSpPr>
          <p:spPr>
            <a:xfrm>
              <a:off x="0" y="0"/>
              <a:ext cx="18228401" cy="681200"/>
            </a:xfrm>
            <a:custGeom>
              <a:avLst/>
              <a:gdLst/>
              <a:ahLst/>
              <a:cxnLst/>
              <a:rect l="l" t="t" r="r" b="b"/>
              <a:pathLst>
                <a:path w="18228401" h="681200" extrusionOk="0">
                  <a:moveTo>
                    <a:pt x="0" y="0"/>
                  </a:moveTo>
                  <a:lnTo>
                    <a:pt x="18228401" y="0"/>
                  </a:lnTo>
                  <a:lnTo>
                    <a:pt x="18228401" y="681200"/>
                  </a:lnTo>
                  <a:lnTo>
                    <a:pt x="0" y="681200"/>
                  </a:lnTo>
                  <a:close/>
                </a:path>
              </a:pathLst>
            </a:custGeom>
            <a:solidFill>
              <a:srgbClr val="000000">
                <a:alpha val="0"/>
              </a:srgbClr>
            </a:solidFill>
            <a:ln>
              <a:noFill/>
            </a:ln>
          </p:spPr>
        </p:sp>
        <p:sp>
          <p:nvSpPr>
            <p:cNvPr id="97" name="Google Shape;97;g3d1ca8e182c_0_56"/>
            <p:cNvSpPr txBox="1"/>
            <p:nvPr/>
          </p:nvSpPr>
          <p:spPr>
            <a:xfrm>
              <a:off x="0" y="-38100"/>
              <a:ext cx="18228300" cy="719400"/>
            </a:xfrm>
            <a:prstGeom prst="rect">
              <a:avLst/>
            </a:prstGeom>
            <a:noFill/>
            <a:ln>
              <a:noFill/>
            </a:ln>
          </p:spPr>
          <p:txBody>
            <a:bodyPr spcFirstLastPara="1" wrap="square" lIns="0" tIns="0" rIns="0" bIns="0" anchor="t" anchorCtr="0">
              <a:noAutofit/>
            </a:bodyPr>
            <a:lstStyle/>
            <a:p>
              <a:pPr marL="0" marR="0" lvl="0" indent="0" algn="l" rtl="0">
                <a:lnSpc>
                  <a:spcPct val="137944"/>
                </a:lnSpc>
                <a:spcBef>
                  <a:spcPts val="0"/>
                </a:spcBef>
                <a:spcAft>
                  <a:spcPts val="0"/>
                </a:spcAft>
                <a:buNone/>
              </a:pPr>
              <a:r>
                <a:rPr lang="en-US" sz="1800" b="0" i="0" u="none" strike="noStrike" cap="none">
                  <a:solidFill>
                    <a:srgbClr val="212529"/>
                  </a:solidFill>
                  <a:latin typeface="Roboto"/>
                  <a:ea typeface="Roboto"/>
                  <a:cs typeface="Roboto"/>
                  <a:sym typeface="Roboto"/>
                </a:rPr>
                <a:t>Gráfico 1 - Exemplo de imagem</a:t>
              </a:r>
              <a:endParaRPr/>
            </a:p>
            <a:p>
              <a:pPr marL="0" marR="0" lvl="0" indent="0" algn="l" rtl="0">
                <a:lnSpc>
                  <a:spcPct val="137944"/>
                </a:lnSpc>
                <a:spcBef>
                  <a:spcPts val="0"/>
                </a:spcBef>
                <a:spcAft>
                  <a:spcPts val="0"/>
                </a:spcAft>
                <a:buNone/>
              </a:pPr>
              <a:endParaRPr sz="1800" b="0" i="0" u="none" strike="noStrike" cap="none">
                <a:solidFill>
                  <a:srgbClr val="212529"/>
                </a:solidFill>
                <a:latin typeface="Roboto"/>
                <a:ea typeface="Roboto"/>
                <a:cs typeface="Roboto"/>
                <a:sym typeface="Roboto"/>
              </a:endParaRPr>
            </a:p>
          </p:txBody>
        </p:sp>
      </p:grpSp>
      <p:grpSp>
        <p:nvGrpSpPr>
          <p:cNvPr id="98" name="Google Shape;98;g3d1ca8e182c_0_56"/>
          <p:cNvGrpSpPr/>
          <p:nvPr/>
        </p:nvGrpSpPr>
        <p:grpSpPr>
          <a:xfrm>
            <a:off x="17914050" y="8767177"/>
            <a:ext cx="12129300" cy="1605825"/>
            <a:chOff x="0" y="-19050"/>
            <a:chExt cx="16172400" cy="2141100"/>
          </a:xfrm>
        </p:grpSpPr>
        <p:sp>
          <p:nvSpPr>
            <p:cNvPr id="99" name="Google Shape;99;g3d1ca8e182c_0_56"/>
            <p:cNvSpPr/>
            <p:nvPr/>
          </p:nvSpPr>
          <p:spPr>
            <a:xfrm>
              <a:off x="0" y="0"/>
              <a:ext cx="16172400" cy="2122000"/>
            </a:xfrm>
            <a:custGeom>
              <a:avLst/>
              <a:gdLst/>
              <a:ahLst/>
              <a:cxnLst/>
              <a:rect l="l" t="t" r="r" b="b"/>
              <a:pathLst>
                <a:path w="16172400" h="2122000" extrusionOk="0">
                  <a:moveTo>
                    <a:pt x="0" y="0"/>
                  </a:moveTo>
                  <a:lnTo>
                    <a:pt x="16172400" y="0"/>
                  </a:lnTo>
                  <a:lnTo>
                    <a:pt x="16172400" y="2122000"/>
                  </a:lnTo>
                  <a:lnTo>
                    <a:pt x="0" y="2122000"/>
                  </a:lnTo>
                  <a:close/>
                </a:path>
              </a:pathLst>
            </a:custGeom>
            <a:solidFill>
              <a:srgbClr val="000000">
                <a:alpha val="0"/>
              </a:srgbClr>
            </a:solidFill>
            <a:ln>
              <a:noFill/>
            </a:ln>
          </p:spPr>
        </p:sp>
        <p:sp>
          <p:nvSpPr>
            <p:cNvPr id="100" name="Google Shape;100;g3d1ca8e182c_0_56"/>
            <p:cNvSpPr txBox="1"/>
            <p:nvPr/>
          </p:nvSpPr>
          <p:spPr>
            <a:xfrm>
              <a:off x="0" y="-19050"/>
              <a:ext cx="16172400" cy="2141100"/>
            </a:xfrm>
            <a:prstGeom prst="rect">
              <a:avLst/>
            </a:prstGeom>
            <a:noFill/>
            <a:ln>
              <a:noFill/>
            </a:ln>
          </p:spPr>
          <p:txBody>
            <a:bodyPr spcFirstLastPara="1" wrap="square" lIns="0" tIns="0" rIns="0" bIns="0" anchor="t" anchorCtr="0">
              <a:noAutofit/>
            </a:bodyPr>
            <a:lstStyle/>
            <a:p>
              <a:pPr marL="0" marR="0" lvl="0" indent="0" algn="r" rtl="0">
                <a:lnSpc>
                  <a:spcPct val="108000"/>
                </a:lnSpc>
                <a:spcBef>
                  <a:spcPts val="0"/>
                </a:spcBef>
                <a:spcAft>
                  <a:spcPts val="0"/>
                </a:spcAft>
                <a:buNone/>
              </a:pPr>
              <a:r>
                <a:rPr lang="en-US" sz="2200" b="0" i="0" u="none" strike="noStrike" cap="none">
                  <a:solidFill>
                    <a:srgbClr val="666666"/>
                  </a:solidFill>
                  <a:latin typeface="Calibri"/>
                  <a:ea typeface="Calibri"/>
                  <a:cs typeface="Calibri"/>
                  <a:sym typeface="Calibri"/>
                </a:rPr>
                <a:t>Autor(es):</a:t>
              </a:r>
              <a:endParaRPr/>
            </a:p>
            <a:p>
              <a:pPr marL="0" marR="0" lvl="0" indent="0" algn="r" rtl="0">
                <a:lnSpc>
                  <a:spcPct val="108000"/>
                </a:lnSpc>
                <a:spcBef>
                  <a:spcPts val="0"/>
                </a:spcBef>
                <a:spcAft>
                  <a:spcPts val="0"/>
                </a:spcAft>
                <a:buNone/>
              </a:pPr>
              <a:r>
                <a:rPr lang="en-US" sz="2200" b="0" i="0" u="none" strike="noStrike" cap="none">
                  <a:solidFill>
                    <a:srgbClr val="666666"/>
                  </a:solidFill>
                  <a:latin typeface="Calibri"/>
                  <a:ea typeface="Calibri"/>
                  <a:cs typeface="Calibri"/>
                  <a:sym typeface="Calibri"/>
                </a:rPr>
                <a:t>SOBRENOME, Nome</a:t>
              </a:r>
              <a:endParaRPr/>
            </a:p>
            <a:p>
              <a:pPr marL="0" marR="0" lvl="0" indent="0" algn="r" rtl="0">
                <a:lnSpc>
                  <a:spcPct val="108000"/>
                </a:lnSpc>
                <a:spcBef>
                  <a:spcPts val="0"/>
                </a:spcBef>
                <a:spcAft>
                  <a:spcPts val="0"/>
                </a:spcAft>
                <a:buNone/>
              </a:pPr>
              <a:r>
                <a:rPr lang="en-US" sz="2200" b="0" i="0" u="none" strike="noStrike" cap="none">
                  <a:solidFill>
                    <a:srgbClr val="666666"/>
                  </a:solidFill>
                  <a:latin typeface="Calibri"/>
                  <a:ea typeface="Calibri"/>
                  <a:cs typeface="Calibri"/>
                  <a:sym typeface="Calibri"/>
                </a:rPr>
                <a:t>SOBRENOME, Nome</a:t>
              </a:r>
              <a:endParaRPr/>
            </a:p>
            <a:p>
              <a:pPr marL="0" marR="0" lvl="0" indent="0" algn="r" rtl="0">
                <a:lnSpc>
                  <a:spcPct val="108000"/>
                </a:lnSpc>
                <a:spcBef>
                  <a:spcPts val="0"/>
                </a:spcBef>
                <a:spcAft>
                  <a:spcPts val="0"/>
                </a:spcAft>
                <a:buNone/>
              </a:pPr>
              <a:r>
                <a:rPr lang="en-US" sz="2200" b="0" i="0" u="none" strike="noStrike" cap="none">
                  <a:solidFill>
                    <a:srgbClr val="666666"/>
                  </a:solidFill>
                  <a:latin typeface="Calibri"/>
                  <a:ea typeface="Calibri"/>
                  <a:cs typeface="Calibri"/>
                  <a:sym typeface="Calibri"/>
                </a:rPr>
                <a:t>SOBRENOME, Nome  </a:t>
              </a:r>
              <a:endParaRPr/>
            </a:p>
          </p:txBody>
        </p:sp>
      </p:grpSp>
      <p:sp>
        <p:nvSpPr>
          <p:cNvPr id="101" name="Google Shape;101;g3d1ca8e182c_0_56"/>
          <p:cNvSpPr/>
          <p:nvPr/>
        </p:nvSpPr>
        <p:spPr>
          <a:xfrm>
            <a:off x="22847665" y="11698115"/>
            <a:ext cx="720000" cy="492754"/>
          </a:xfrm>
          <a:custGeom>
            <a:avLst/>
            <a:gdLst/>
            <a:ahLst/>
            <a:cxnLst/>
            <a:rect l="l" t="t" r="r" b="b"/>
            <a:pathLst>
              <a:path w="720000" h="492754" extrusionOk="0">
                <a:moveTo>
                  <a:pt x="0" y="0"/>
                </a:moveTo>
                <a:lnTo>
                  <a:pt x="720000" y="0"/>
                </a:lnTo>
                <a:lnTo>
                  <a:pt x="720000" y="492754"/>
                </a:lnTo>
                <a:lnTo>
                  <a:pt x="0" y="492754"/>
                </a:lnTo>
                <a:lnTo>
                  <a:pt x="0" y="0"/>
                </a:lnTo>
                <a:close/>
              </a:path>
            </a:pathLst>
          </a:custGeom>
          <a:blipFill rotWithShape="1">
            <a:blip r:embed="rId5">
              <a:alphaModFix/>
            </a:blip>
            <a:stretch>
              <a:fillRect t="-10" b="-20"/>
            </a:stretch>
          </a:blipFill>
          <a:ln>
            <a:noFill/>
          </a:ln>
        </p:spPr>
      </p:sp>
      <p:sp>
        <p:nvSpPr>
          <p:cNvPr id="102" name="Google Shape;102;g3d1ca8e182c_0_56"/>
          <p:cNvSpPr/>
          <p:nvPr/>
        </p:nvSpPr>
        <p:spPr>
          <a:xfrm>
            <a:off x="23801804" y="11588438"/>
            <a:ext cx="720000" cy="720002"/>
          </a:xfrm>
          <a:custGeom>
            <a:avLst/>
            <a:gdLst/>
            <a:ahLst/>
            <a:cxnLst/>
            <a:rect l="l" t="t" r="r" b="b"/>
            <a:pathLst>
              <a:path w="720000" h="720002" extrusionOk="0">
                <a:moveTo>
                  <a:pt x="0" y="0"/>
                </a:moveTo>
                <a:lnTo>
                  <a:pt x="720000" y="0"/>
                </a:lnTo>
                <a:lnTo>
                  <a:pt x="720000" y="720002"/>
                </a:lnTo>
                <a:lnTo>
                  <a:pt x="0" y="720002"/>
                </a:lnTo>
                <a:lnTo>
                  <a:pt x="0" y="0"/>
                </a:lnTo>
                <a:close/>
              </a:path>
            </a:pathLst>
          </a:custGeom>
          <a:blipFill rotWithShape="1">
            <a:blip r:embed="rId6">
              <a:alphaModFix/>
            </a:blip>
            <a:stretch>
              <a:fillRect l="-20" r="-30"/>
            </a:stretch>
          </a:blipFill>
          <a:ln>
            <a:noFill/>
          </a:ln>
        </p:spPr>
      </p:sp>
      <p:sp>
        <p:nvSpPr>
          <p:cNvPr id="103" name="Google Shape;103;g3d1ca8e182c_0_56"/>
          <p:cNvSpPr/>
          <p:nvPr/>
        </p:nvSpPr>
        <p:spPr>
          <a:xfrm>
            <a:off x="24600587" y="11588438"/>
            <a:ext cx="720000" cy="720002"/>
          </a:xfrm>
          <a:custGeom>
            <a:avLst/>
            <a:gdLst/>
            <a:ahLst/>
            <a:cxnLst/>
            <a:rect l="l" t="t" r="r" b="b"/>
            <a:pathLst>
              <a:path w="720000" h="720002" extrusionOk="0">
                <a:moveTo>
                  <a:pt x="0" y="0"/>
                </a:moveTo>
                <a:lnTo>
                  <a:pt x="720000" y="0"/>
                </a:lnTo>
                <a:lnTo>
                  <a:pt x="720000" y="720002"/>
                </a:lnTo>
                <a:lnTo>
                  <a:pt x="0" y="720002"/>
                </a:lnTo>
                <a:lnTo>
                  <a:pt x="0" y="0"/>
                </a:lnTo>
                <a:close/>
              </a:path>
            </a:pathLst>
          </a:custGeom>
          <a:blipFill rotWithShape="1">
            <a:blip r:embed="rId7">
              <a:alphaModFix/>
            </a:blip>
            <a:stretch>
              <a:fillRect l="-20" r="-30"/>
            </a:stretch>
          </a:blipFill>
          <a:ln>
            <a:noFill/>
          </a:ln>
        </p:spPr>
      </p:sp>
      <p:sp>
        <p:nvSpPr>
          <p:cNvPr id="104" name="Google Shape;104;g3d1ca8e182c_0_56"/>
          <p:cNvSpPr/>
          <p:nvPr/>
        </p:nvSpPr>
        <p:spPr>
          <a:xfrm>
            <a:off x="25399344" y="11584488"/>
            <a:ext cx="720000" cy="720002"/>
          </a:xfrm>
          <a:custGeom>
            <a:avLst/>
            <a:gdLst/>
            <a:ahLst/>
            <a:cxnLst/>
            <a:rect l="l" t="t" r="r" b="b"/>
            <a:pathLst>
              <a:path w="720000" h="720002" extrusionOk="0">
                <a:moveTo>
                  <a:pt x="0" y="0"/>
                </a:moveTo>
                <a:lnTo>
                  <a:pt x="720000" y="0"/>
                </a:lnTo>
                <a:lnTo>
                  <a:pt x="720000" y="720002"/>
                </a:lnTo>
                <a:lnTo>
                  <a:pt x="0" y="720002"/>
                </a:lnTo>
                <a:lnTo>
                  <a:pt x="0" y="0"/>
                </a:lnTo>
                <a:close/>
              </a:path>
            </a:pathLst>
          </a:custGeom>
          <a:blipFill rotWithShape="1">
            <a:blip r:embed="rId8">
              <a:alphaModFix/>
            </a:blip>
            <a:stretch>
              <a:fillRect l="-20" r="-30"/>
            </a:stretch>
          </a:blipFill>
          <a:ln>
            <a:noFill/>
          </a:ln>
        </p:spPr>
      </p:sp>
      <p:sp>
        <p:nvSpPr>
          <p:cNvPr id="105" name="Google Shape;105;g3d1ca8e182c_0_56"/>
          <p:cNvSpPr/>
          <p:nvPr/>
        </p:nvSpPr>
        <p:spPr>
          <a:xfrm>
            <a:off x="26202714" y="11584488"/>
            <a:ext cx="720000" cy="720000"/>
          </a:xfrm>
          <a:custGeom>
            <a:avLst/>
            <a:gdLst/>
            <a:ahLst/>
            <a:cxnLst/>
            <a:rect l="l" t="t" r="r" b="b"/>
            <a:pathLst>
              <a:path w="720000" h="720000" extrusionOk="0">
                <a:moveTo>
                  <a:pt x="0" y="0"/>
                </a:moveTo>
                <a:lnTo>
                  <a:pt x="720000" y="0"/>
                </a:lnTo>
                <a:lnTo>
                  <a:pt x="720000" y="720000"/>
                </a:lnTo>
                <a:lnTo>
                  <a:pt x="0" y="720000"/>
                </a:lnTo>
                <a:lnTo>
                  <a:pt x="0" y="0"/>
                </a:lnTo>
                <a:close/>
              </a:path>
            </a:pathLst>
          </a:custGeom>
          <a:blipFill rotWithShape="1">
            <a:blip r:embed="rId9">
              <a:alphaModFix/>
            </a:blip>
            <a:stretch>
              <a:fillRect/>
            </a:stretch>
          </a:blipFill>
          <a:ln>
            <a:noFill/>
          </a:ln>
        </p:spPr>
      </p:sp>
      <p:sp>
        <p:nvSpPr>
          <p:cNvPr id="106" name="Google Shape;106;g3d1ca8e182c_0_56"/>
          <p:cNvSpPr/>
          <p:nvPr/>
        </p:nvSpPr>
        <p:spPr>
          <a:xfrm>
            <a:off x="26994305" y="11582527"/>
            <a:ext cx="720002" cy="723932"/>
          </a:xfrm>
          <a:custGeom>
            <a:avLst/>
            <a:gdLst/>
            <a:ahLst/>
            <a:cxnLst/>
            <a:rect l="l" t="t" r="r" b="b"/>
            <a:pathLst>
              <a:path w="720002" h="723932" extrusionOk="0">
                <a:moveTo>
                  <a:pt x="0" y="0"/>
                </a:moveTo>
                <a:lnTo>
                  <a:pt x="720002" y="0"/>
                </a:lnTo>
                <a:lnTo>
                  <a:pt x="720002" y="723932"/>
                </a:lnTo>
                <a:lnTo>
                  <a:pt x="0" y="723932"/>
                </a:lnTo>
                <a:lnTo>
                  <a:pt x="0" y="0"/>
                </a:lnTo>
                <a:close/>
              </a:path>
            </a:pathLst>
          </a:custGeom>
          <a:blipFill rotWithShape="1">
            <a:blip r:embed="rId10">
              <a:alphaModFix/>
            </a:blip>
            <a:stretch>
              <a:fillRect l="-250" r="-250"/>
            </a:stretch>
          </a:blipFill>
          <a:ln>
            <a:noFill/>
          </a:ln>
        </p:spPr>
      </p:sp>
      <p:sp>
        <p:nvSpPr>
          <p:cNvPr id="107" name="Google Shape;107;g3d1ca8e182c_0_56"/>
          <p:cNvSpPr/>
          <p:nvPr/>
        </p:nvSpPr>
        <p:spPr>
          <a:xfrm>
            <a:off x="27793079" y="11584477"/>
            <a:ext cx="719999" cy="720000"/>
          </a:xfrm>
          <a:custGeom>
            <a:avLst/>
            <a:gdLst/>
            <a:ahLst/>
            <a:cxnLst/>
            <a:rect l="l" t="t" r="r" b="b"/>
            <a:pathLst>
              <a:path w="719999" h="720000" extrusionOk="0">
                <a:moveTo>
                  <a:pt x="0" y="0"/>
                </a:moveTo>
                <a:lnTo>
                  <a:pt x="719999" y="0"/>
                </a:lnTo>
                <a:lnTo>
                  <a:pt x="719999" y="720000"/>
                </a:lnTo>
                <a:lnTo>
                  <a:pt x="0" y="720000"/>
                </a:lnTo>
                <a:lnTo>
                  <a:pt x="0" y="0"/>
                </a:lnTo>
                <a:close/>
              </a:path>
            </a:pathLst>
          </a:custGeom>
          <a:blipFill rotWithShape="1">
            <a:blip r:embed="rId11">
              <a:alphaModFix/>
            </a:blip>
            <a:stretch>
              <a:fillRect t="-120" b="-120"/>
            </a:stretch>
          </a:blipFill>
          <a:ln>
            <a:noFill/>
          </a:ln>
        </p:spPr>
      </p:sp>
      <p:sp>
        <p:nvSpPr>
          <p:cNvPr id="108" name="Google Shape;108;g3d1ca8e182c_0_56"/>
          <p:cNvSpPr/>
          <p:nvPr/>
        </p:nvSpPr>
        <p:spPr>
          <a:xfrm>
            <a:off x="28591853" y="11584479"/>
            <a:ext cx="720000" cy="719999"/>
          </a:xfrm>
          <a:custGeom>
            <a:avLst/>
            <a:gdLst/>
            <a:ahLst/>
            <a:cxnLst/>
            <a:rect l="l" t="t" r="r" b="b"/>
            <a:pathLst>
              <a:path w="720000" h="719999" extrusionOk="0">
                <a:moveTo>
                  <a:pt x="0" y="0"/>
                </a:moveTo>
                <a:lnTo>
                  <a:pt x="720000" y="0"/>
                </a:lnTo>
                <a:lnTo>
                  <a:pt x="720000" y="719999"/>
                </a:lnTo>
                <a:lnTo>
                  <a:pt x="0" y="719999"/>
                </a:lnTo>
                <a:lnTo>
                  <a:pt x="0" y="0"/>
                </a:lnTo>
                <a:close/>
              </a:path>
            </a:pathLst>
          </a:custGeom>
          <a:blipFill rotWithShape="1">
            <a:blip r:embed="rId12">
              <a:alphaModFix/>
            </a:blip>
            <a:stretch>
              <a:fillRect l="-100" r="-90"/>
            </a:stretch>
          </a:blipFill>
          <a:ln>
            <a:noFill/>
          </a:ln>
        </p:spPr>
      </p:sp>
      <p:sp>
        <p:nvSpPr>
          <p:cNvPr id="109" name="Google Shape;109;g3d1ca8e182c_0_56"/>
          <p:cNvSpPr/>
          <p:nvPr/>
        </p:nvSpPr>
        <p:spPr>
          <a:xfrm>
            <a:off x="29395235" y="11588442"/>
            <a:ext cx="720000" cy="720000"/>
          </a:xfrm>
          <a:custGeom>
            <a:avLst/>
            <a:gdLst/>
            <a:ahLst/>
            <a:cxnLst/>
            <a:rect l="l" t="t" r="r" b="b"/>
            <a:pathLst>
              <a:path w="720000" h="720000" extrusionOk="0">
                <a:moveTo>
                  <a:pt x="0" y="0"/>
                </a:moveTo>
                <a:lnTo>
                  <a:pt x="720000" y="0"/>
                </a:lnTo>
                <a:lnTo>
                  <a:pt x="720000" y="720000"/>
                </a:lnTo>
                <a:lnTo>
                  <a:pt x="0" y="720000"/>
                </a:lnTo>
                <a:lnTo>
                  <a:pt x="0" y="0"/>
                </a:lnTo>
                <a:close/>
              </a:path>
            </a:pathLst>
          </a:custGeom>
          <a:blipFill rotWithShape="1">
            <a:blip r:embed="rId13">
              <a:alphaModFix/>
            </a:blip>
            <a:stretch>
              <a:fillRect/>
            </a:stretch>
          </a:blipFill>
          <a:ln>
            <a:noFill/>
          </a:ln>
        </p:spPr>
      </p:sp>
      <p:sp>
        <p:nvSpPr>
          <p:cNvPr id="110" name="Google Shape;110;g3d1ca8e182c_0_56"/>
          <p:cNvSpPr/>
          <p:nvPr/>
        </p:nvSpPr>
        <p:spPr>
          <a:xfrm>
            <a:off x="22978936" y="10627995"/>
            <a:ext cx="720000" cy="720000"/>
          </a:xfrm>
          <a:custGeom>
            <a:avLst/>
            <a:gdLst/>
            <a:ahLst/>
            <a:cxnLst/>
            <a:rect l="l" t="t" r="r" b="b"/>
            <a:pathLst>
              <a:path w="720000" h="720000" extrusionOk="0">
                <a:moveTo>
                  <a:pt x="0" y="0"/>
                </a:moveTo>
                <a:lnTo>
                  <a:pt x="720000" y="0"/>
                </a:lnTo>
                <a:lnTo>
                  <a:pt x="720000" y="720000"/>
                </a:lnTo>
                <a:lnTo>
                  <a:pt x="0" y="720000"/>
                </a:lnTo>
                <a:lnTo>
                  <a:pt x="0" y="0"/>
                </a:lnTo>
                <a:close/>
              </a:path>
            </a:pathLst>
          </a:custGeom>
          <a:blipFill rotWithShape="1">
            <a:blip r:embed="rId14">
              <a:alphaModFix/>
            </a:blip>
            <a:stretch>
              <a:fillRect/>
            </a:stretch>
          </a:blipFill>
          <a:ln>
            <a:noFill/>
          </a:ln>
        </p:spPr>
      </p:sp>
      <p:sp>
        <p:nvSpPr>
          <p:cNvPr id="111" name="Google Shape;111;g3d1ca8e182c_0_56"/>
          <p:cNvSpPr/>
          <p:nvPr/>
        </p:nvSpPr>
        <p:spPr>
          <a:xfrm>
            <a:off x="23782321" y="10627995"/>
            <a:ext cx="720000" cy="720000"/>
          </a:xfrm>
          <a:custGeom>
            <a:avLst/>
            <a:gdLst/>
            <a:ahLst/>
            <a:cxnLst/>
            <a:rect l="l" t="t" r="r" b="b"/>
            <a:pathLst>
              <a:path w="720000" h="720000" extrusionOk="0">
                <a:moveTo>
                  <a:pt x="0" y="0"/>
                </a:moveTo>
                <a:lnTo>
                  <a:pt x="720000" y="0"/>
                </a:lnTo>
                <a:lnTo>
                  <a:pt x="720000" y="720000"/>
                </a:lnTo>
                <a:lnTo>
                  <a:pt x="0" y="720000"/>
                </a:lnTo>
                <a:lnTo>
                  <a:pt x="0" y="0"/>
                </a:lnTo>
                <a:close/>
              </a:path>
            </a:pathLst>
          </a:custGeom>
          <a:blipFill rotWithShape="1">
            <a:blip r:embed="rId15">
              <a:alphaModFix/>
            </a:blip>
            <a:stretch>
              <a:fillRect/>
            </a:stretch>
          </a:blipFill>
          <a:ln>
            <a:noFill/>
          </a:ln>
        </p:spPr>
      </p:sp>
      <p:sp>
        <p:nvSpPr>
          <p:cNvPr id="112" name="Google Shape;112;g3d1ca8e182c_0_56"/>
          <p:cNvSpPr/>
          <p:nvPr/>
        </p:nvSpPr>
        <p:spPr>
          <a:xfrm>
            <a:off x="24585694" y="10627995"/>
            <a:ext cx="720002" cy="720000"/>
          </a:xfrm>
          <a:custGeom>
            <a:avLst/>
            <a:gdLst/>
            <a:ahLst/>
            <a:cxnLst/>
            <a:rect l="l" t="t" r="r" b="b"/>
            <a:pathLst>
              <a:path w="720002" h="720000" extrusionOk="0">
                <a:moveTo>
                  <a:pt x="0" y="0"/>
                </a:moveTo>
                <a:lnTo>
                  <a:pt x="720002" y="0"/>
                </a:lnTo>
                <a:lnTo>
                  <a:pt x="720002" y="720000"/>
                </a:lnTo>
                <a:lnTo>
                  <a:pt x="0" y="720000"/>
                </a:lnTo>
                <a:lnTo>
                  <a:pt x="0" y="0"/>
                </a:lnTo>
                <a:close/>
              </a:path>
            </a:pathLst>
          </a:custGeom>
          <a:blipFill rotWithShape="1">
            <a:blip r:embed="rId16">
              <a:alphaModFix/>
            </a:blip>
            <a:stretch>
              <a:fillRect t="-20" b="-30"/>
            </a:stretch>
          </a:blipFill>
          <a:ln>
            <a:noFill/>
          </a:ln>
        </p:spPr>
      </p:sp>
      <p:sp>
        <p:nvSpPr>
          <p:cNvPr id="113" name="Google Shape;113;g3d1ca8e182c_0_56"/>
          <p:cNvSpPr/>
          <p:nvPr/>
        </p:nvSpPr>
        <p:spPr>
          <a:xfrm>
            <a:off x="25389067" y="10631945"/>
            <a:ext cx="719998" cy="720000"/>
          </a:xfrm>
          <a:custGeom>
            <a:avLst/>
            <a:gdLst/>
            <a:ahLst/>
            <a:cxnLst/>
            <a:rect l="l" t="t" r="r" b="b"/>
            <a:pathLst>
              <a:path w="719998" h="720000" extrusionOk="0">
                <a:moveTo>
                  <a:pt x="0" y="0"/>
                </a:moveTo>
                <a:lnTo>
                  <a:pt x="719998" y="0"/>
                </a:lnTo>
                <a:lnTo>
                  <a:pt x="719998" y="720000"/>
                </a:lnTo>
                <a:lnTo>
                  <a:pt x="0" y="720000"/>
                </a:lnTo>
                <a:lnTo>
                  <a:pt x="0" y="0"/>
                </a:lnTo>
                <a:close/>
              </a:path>
            </a:pathLst>
          </a:custGeom>
          <a:blipFill rotWithShape="1">
            <a:blip r:embed="rId17">
              <a:alphaModFix/>
            </a:blip>
            <a:stretch>
              <a:fillRect t="-70" b="-80"/>
            </a:stretch>
          </a:blipFill>
          <a:ln>
            <a:noFill/>
          </a:ln>
        </p:spPr>
      </p:sp>
      <p:sp>
        <p:nvSpPr>
          <p:cNvPr id="114" name="Google Shape;114;g3d1ca8e182c_0_56"/>
          <p:cNvSpPr/>
          <p:nvPr/>
        </p:nvSpPr>
        <p:spPr>
          <a:xfrm>
            <a:off x="26192431" y="10635895"/>
            <a:ext cx="720000" cy="712088"/>
          </a:xfrm>
          <a:custGeom>
            <a:avLst/>
            <a:gdLst/>
            <a:ahLst/>
            <a:cxnLst/>
            <a:rect l="l" t="t" r="r" b="b"/>
            <a:pathLst>
              <a:path w="720000" h="712088" extrusionOk="0">
                <a:moveTo>
                  <a:pt x="0" y="0"/>
                </a:moveTo>
                <a:lnTo>
                  <a:pt x="720000" y="0"/>
                </a:lnTo>
                <a:lnTo>
                  <a:pt x="720000" y="712088"/>
                </a:lnTo>
                <a:lnTo>
                  <a:pt x="0" y="712088"/>
                </a:lnTo>
                <a:lnTo>
                  <a:pt x="0" y="0"/>
                </a:lnTo>
                <a:close/>
              </a:path>
            </a:pathLst>
          </a:custGeom>
          <a:blipFill rotWithShape="1">
            <a:blip r:embed="rId18">
              <a:alphaModFix/>
            </a:blip>
            <a:stretch>
              <a:fillRect t="-360" b="-360"/>
            </a:stretch>
          </a:blipFill>
          <a:ln>
            <a:noFill/>
          </a:ln>
        </p:spPr>
      </p:sp>
      <p:sp>
        <p:nvSpPr>
          <p:cNvPr id="115" name="Google Shape;115;g3d1ca8e182c_0_56"/>
          <p:cNvSpPr/>
          <p:nvPr/>
        </p:nvSpPr>
        <p:spPr>
          <a:xfrm>
            <a:off x="26995820" y="10628005"/>
            <a:ext cx="720000" cy="719998"/>
          </a:xfrm>
          <a:custGeom>
            <a:avLst/>
            <a:gdLst/>
            <a:ahLst/>
            <a:cxnLst/>
            <a:rect l="l" t="t" r="r" b="b"/>
            <a:pathLst>
              <a:path w="720000" h="719998" extrusionOk="0">
                <a:moveTo>
                  <a:pt x="0" y="0"/>
                </a:moveTo>
                <a:lnTo>
                  <a:pt x="720000" y="0"/>
                </a:lnTo>
                <a:lnTo>
                  <a:pt x="720000" y="719998"/>
                </a:lnTo>
                <a:lnTo>
                  <a:pt x="0" y="719998"/>
                </a:lnTo>
                <a:lnTo>
                  <a:pt x="0" y="0"/>
                </a:lnTo>
                <a:close/>
              </a:path>
            </a:pathLst>
          </a:custGeom>
          <a:blipFill rotWithShape="1">
            <a:blip r:embed="rId19">
              <a:alphaModFix/>
            </a:blip>
            <a:stretch>
              <a:fillRect l="-70" r="-80"/>
            </a:stretch>
          </a:blipFill>
          <a:ln>
            <a:noFill/>
          </a:ln>
        </p:spPr>
      </p:sp>
      <p:sp>
        <p:nvSpPr>
          <p:cNvPr id="116" name="Google Shape;116;g3d1ca8e182c_0_56"/>
          <p:cNvSpPr/>
          <p:nvPr/>
        </p:nvSpPr>
        <p:spPr>
          <a:xfrm>
            <a:off x="27799195" y="10627985"/>
            <a:ext cx="720000" cy="719998"/>
          </a:xfrm>
          <a:custGeom>
            <a:avLst/>
            <a:gdLst/>
            <a:ahLst/>
            <a:cxnLst/>
            <a:rect l="l" t="t" r="r" b="b"/>
            <a:pathLst>
              <a:path w="720000" h="719998" extrusionOk="0">
                <a:moveTo>
                  <a:pt x="0" y="0"/>
                </a:moveTo>
                <a:lnTo>
                  <a:pt x="720000" y="0"/>
                </a:lnTo>
                <a:lnTo>
                  <a:pt x="720000" y="719998"/>
                </a:lnTo>
                <a:lnTo>
                  <a:pt x="0" y="719998"/>
                </a:lnTo>
                <a:lnTo>
                  <a:pt x="0" y="0"/>
                </a:lnTo>
                <a:close/>
              </a:path>
            </a:pathLst>
          </a:custGeom>
          <a:blipFill rotWithShape="1">
            <a:blip r:embed="rId20">
              <a:alphaModFix/>
            </a:blip>
            <a:stretch>
              <a:fillRect l="-50" r="-50"/>
            </a:stretch>
          </a:blipFill>
          <a:ln>
            <a:noFill/>
          </a:ln>
        </p:spPr>
      </p:sp>
      <p:sp>
        <p:nvSpPr>
          <p:cNvPr id="117" name="Google Shape;117;g3d1ca8e182c_0_56"/>
          <p:cNvSpPr/>
          <p:nvPr/>
        </p:nvSpPr>
        <p:spPr>
          <a:xfrm>
            <a:off x="28602572" y="10628409"/>
            <a:ext cx="720000" cy="719189"/>
          </a:xfrm>
          <a:custGeom>
            <a:avLst/>
            <a:gdLst/>
            <a:ahLst/>
            <a:cxnLst/>
            <a:rect l="l" t="t" r="r" b="b"/>
            <a:pathLst>
              <a:path w="720000" h="719189" extrusionOk="0">
                <a:moveTo>
                  <a:pt x="0" y="0"/>
                </a:moveTo>
                <a:lnTo>
                  <a:pt x="720000" y="0"/>
                </a:lnTo>
                <a:lnTo>
                  <a:pt x="720000" y="719189"/>
                </a:lnTo>
                <a:lnTo>
                  <a:pt x="0" y="719189"/>
                </a:lnTo>
                <a:lnTo>
                  <a:pt x="0" y="0"/>
                </a:lnTo>
                <a:close/>
              </a:path>
            </a:pathLst>
          </a:custGeom>
          <a:blipFill rotWithShape="1">
            <a:blip r:embed="rId21">
              <a:alphaModFix/>
            </a:blip>
            <a:stretch>
              <a:fillRect t="-10"/>
            </a:stretch>
          </a:blipFill>
          <a:ln>
            <a:noFill/>
          </a:ln>
        </p:spPr>
      </p:sp>
      <p:sp>
        <p:nvSpPr>
          <p:cNvPr id="118" name="Google Shape;118;g3d1ca8e182c_0_56"/>
          <p:cNvSpPr/>
          <p:nvPr/>
        </p:nvSpPr>
        <p:spPr>
          <a:xfrm>
            <a:off x="29395235" y="10628002"/>
            <a:ext cx="720000" cy="720002"/>
          </a:xfrm>
          <a:custGeom>
            <a:avLst/>
            <a:gdLst/>
            <a:ahLst/>
            <a:cxnLst/>
            <a:rect l="l" t="t" r="r" b="b"/>
            <a:pathLst>
              <a:path w="720000" h="720002" extrusionOk="0">
                <a:moveTo>
                  <a:pt x="0" y="0"/>
                </a:moveTo>
                <a:lnTo>
                  <a:pt x="720000" y="0"/>
                </a:lnTo>
                <a:lnTo>
                  <a:pt x="720000" y="720002"/>
                </a:lnTo>
                <a:lnTo>
                  <a:pt x="0" y="720002"/>
                </a:lnTo>
                <a:lnTo>
                  <a:pt x="0" y="0"/>
                </a:lnTo>
                <a:close/>
              </a:path>
            </a:pathLst>
          </a:custGeom>
          <a:blipFill rotWithShape="1">
            <a:blip r:embed="rId22">
              <a:alphaModFix/>
            </a:blip>
            <a:stretch>
              <a:fillRect l="-20" r="-30"/>
            </a:stretch>
          </a:blipFill>
          <a:ln>
            <a:noFill/>
          </a:ln>
        </p:spPr>
      </p:sp>
      <p:grpSp>
        <p:nvGrpSpPr>
          <p:cNvPr id="119" name="Google Shape;119;g3d1ca8e182c_0_56"/>
          <p:cNvGrpSpPr/>
          <p:nvPr/>
        </p:nvGrpSpPr>
        <p:grpSpPr>
          <a:xfrm>
            <a:off x="17914050" y="12537523"/>
            <a:ext cx="12129300" cy="1605825"/>
            <a:chOff x="0" y="-19050"/>
            <a:chExt cx="16172400" cy="2141100"/>
          </a:xfrm>
        </p:grpSpPr>
        <p:sp>
          <p:nvSpPr>
            <p:cNvPr id="120" name="Google Shape;120;g3d1ca8e182c_0_56"/>
            <p:cNvSpPr/>
            <p:nvPr/>
          </p:nvSpPr>
          <p:spPr>
            <a:xfrm>
              <a:off x="0" y="0"/>
              <a:ext cx="16172400" cy="2122000"/>
            </a:xfrm>
            <a:custGeom>
              <a:avLst/>
              <a:gdLst/>
              <a:ahLst/>
              <a:cxnLst/>
              <a:rect l="l" t="t" r="r" b="b"/>
              <a:pathLst>
                <a:path w="16172400" h="2122000" extrusionOk="0">
                  <a:moveTo>
                    <a:pt x="0" y="0"/>
                  </a:moveTo>
                  <a:lnTo>
                    <a:pt x="16172400" y="0"/>
                  </a:lnTo>
                  <a:lnTo>
                    <a:pt x="16172400" y="2122000"/>
                  </a:lnTo>
                  <a:lnTo>
                    <a:pt x="0" y="2122000"/>
                  </a:lnTo>
                  <a:close/>
                </a:path>
              </a:pathLst>
            </a:custGeom>
            <a:solidFill>
              <a:srgbClr val="000000">
                <a:alpha val="0"/>
              </a:srgbClr>
            </a:solidFill>
            <a:ln>
              <a:noFill/>
            </a:ln>
          </p:spPr>
        </p:sp>
        <p:sp>
          <p:nvSpPr>
            <p:cNvPr id="121" name="Google Shape;121;g3d1ca8e182c_0_56"/>
            <p:cNvSpPr txBox="1"/>
            <p:nvPr/>
          </p:nvSpPr>
          <p:spPr>
            <a:xfrm>
              <a:off x="0" y="-19050"/>
              <a:ext cx="16172400" cy="2141100"/>
            </a:xfrm>
            <a:prstGeom prst="rect">
              <a:avLst/>
            </a:prstGeom>
            <a:noFill/>
            <a:ln>
              <a:noFill/>
            </a:ln>
          </p:spPr>
          <p:txBody>
            <a:bodyPr spcFirstLastPara="1" wrap="square" lIns="0" tIns="0" rIns="0" bIns="0" anchor="t" anchorCtr="0">
              <a:noAutofit/>
            </a:bodyPr>
            <a:lstStyle/>
            <a:p>
              <a:pPr marL="0" marR="0" lvl="0" indent="0" algn="r" rtl="0">
                <a:lnSpc>
                  <a:spcPct val="108000"/>
                </a:lnSpc>
                <a:spcBef>
                  <a:spcPts val="0"/>
                </a:spcBef>
                <a:spcAft>
                  <a:spcPts val="0"/>
                </a:spcAft>
                <a:buNone/>
              </a:pPr>
              <a:r>
                <a:rPr lang="en-US" sz="3200" b="0" i="0" u="none" strike="noStrike" cap="none">
                  <a:solidFill>
                    <a:srgbClr val="666666"/>
                  </a:solidFill>
                  <a:latin typeface="Calibri"/>
                  <a:ea typeface="Calibri"/>
                  <a:cs typeface="Calibri"/>
                  <a:sym typeface="Calibri"/>
                </a:rPr>
                <a:t>Elimine os ODS não contemplados em sua ação</a:t>
              </a:r>
              <a:endParaRPr/>
            </a:p>
          </p:txBody>
        </p:sp>
      </p:grpSp>
      <p:grpSp>
        <p:nvGrpSpPr>
          <p:cNvPr id="122" name="Google Shape;122;g3d1ca8e182c_0_56"/>
          <p:cNvGrpSpPr/>
          <p:nvPr/>
        </p:nvGrpSpPr>
        <p:grpSpPr>
          <a:xfrm>
            <a:off x="17914050" y="3542445"/>
            <a:ext cx="12187712" cy="4203330"/>
            <a:chOff x="0" y="-1958440"/>
            <a:chExt cx="16250283" cy="5604440"/>
          </a:xfrm>
        </p:grpSpPr>
        <p:sp>
          <p:nvSpPr>
            <p:cNvPr id="123" name="Google Shape;123;g3d1ca8e182c_0_56"/>
            <p:cNvSpPr/>
            <p:nvPr/>
          </p:nvSpPr>
          <p:spPr>
            <a:xfrm>
              <a:off x="0" y="0"/>
              <a:ext cx="16172400" cy="3646000"/>
            </a:xfrm>
            <a:custGeom>
              <a:avLst/>
              <a:gdLst/>
              <a:ahLst/>
              <a:cxnLst/>
              <a:rect l="l" t="t" r="r" b="b"/>
              <a:pathLst>
                <a:path w="16172400" h="3646000" extrusionOk="0">
                  <a:moveTo>
                    <a:pt x="0" y="0"/>
                  </a:moveTo>
                  <a:lnTo>
                    <a:pt x="16172400" y="0"/>
                  </a:lnTo>
                  <a:lnTo>
                    <a:pt x="16172400" y="3646000"/>
                  </a:lnTo>
                  <a:lnTo>
                    <a:pt x="0" y="3646000"/>
                  </a:lnTo>
                  <a:close/>
                </a:path>
              </a:pathLst>
            </a:custGeom>
            <a:solidFill>
              <a:srgbClr val="000000">
                <a:alpha val="0"/>
              </a:srgbClr>
            </a:solidFill>
            <a:ln>
              <a:noFill/>
            </a:ln>
          </p:spPr>
        </p:sp>
        <p:sp>
          <p:nvSpPr>
            <p:cNvPr id="124" name="Google Shape;124;g3d1ca8e182c_0_56"/>
            <p:cNvSpPr txBox="1"/>
            <p:nvPr/>
          </p:nvSpPr>
          <p:spPr>
            <a:xfrm>
              <a:off x="77883" y="-1958440"/>
              <a:ext cx="16172400" cy="3674700"/>
            </a:xfrm>
            <a:prstGeom prst="rect">
              <a:avLst/>
            </a:prstGeom>
            <a:noFill/>
            <a:ln>
              <a:noFill/>
            </a:ln>
          </p:spPr>
          <p:txBody>
            <a:bodyPr spcFirstLastPara="1" wrap="square" lIns="0" tIns="0" rIns="0" bIns="0" anchor="b" anchorCtr="0">
              <a:noAutofit/>
            </a:bodyPr>
            <a:lstStyle/>
            <a:p>
              <a:pPr marL="0" marR="0" lvl="0" indent="0" algn="r" rtl="0">
                <a:lnSpc>
                  <a:spcPct val="108000"/>
                </a:lnSpc>
                <a:spcBef>
                  <a:spcPts val="0"/>
                </a:spcBef>
                <a:spcAft>
                  <a:spcPts val="0"/>
                </a:spcAft>
                <a:buNone/>
              </a:pPr>
              <a:r>
                <a:rPr lang="en-US" sz="4500" b="1" i="0" u="none" strike="noStrike" cap="none" dirty="0">
                  <a:solidFill>
                    <a:srgbClr val="004AF7"/>
                  </a:solidFill>
                  <a:latin typeface="Roboto"/>
                  <a:ea typeface="Roboto"/>
                  <a:cs typeface="Roboto"/>
                  <a:sym typeface="Roboto"/>
                </a:rPr>
                <a:t>Centro de </a:t>
              </a:r>
              <a:r>
                <a:rPr lang="en-US" sz="4500" b="1" i="0" u="none" strike="noStrike" cap="none" dirty="0" err="1">
                  <a:solidFill>
                    <a:srgbClr val="004AF7"/>
                  </a:solidFill>
                  <a:latin typeface="Roboto"/>
                  <a:ea typeface="Roboto"/>
                  <a:cs typeface="Roboto"/>
                  <a:sym typeface="Roboto"/>
                </a:rPr>
                <a:t>Ciências</a:t>
              </a:r>
              <a:r>
                <a:rPr lang="en-US" sz="4500" b="1" i="0" u="none" strike="noStrike" cap="none" dirty="0">
                  <a:solidFill>
                    <a:srgbClr val="004AF7"/>
                  </a:solidFill>
                  <a:latin typeface="Roboto"/>
                  <a:ea typeface="Roboto"/>
                  <a:cs typeface="Roboto"/>
                  <a:sym typeface="Roboto"/>
                </a:rPr>
                <a:t> da </a:t>
              </a:r>
              <a:r>
                <a:rPr lang="en-US" sz="4500" b="1" i="0" u="none" strike="noStrike" cap="none" dirty="0" err="1">
                  <a:solidFill>
                    <a:srgbClr val="004AF7"/>
                  </a:solidFill>
                  <a:latin typeface="Roboto"/>
                  <a:ea typeface="Roboto"/>
                  <a:cs typeface="Roboto"/>
                  <a:sym typeface="Roboto"/>
                </a:rPr>
                <a:t>Comunicação</a:t>
              </a:r>
              <a:r>
                <a:rPr lang="en-US" sz="4500" b="1" i="0" u="none" strike="noStrike" cap="none" dirty="0">
                  <a:solidFill>
                    <a:srgbClr val="004AF7"/>
                  </a:solidFill>
                  <a:latin typeface="Roboto"/>
                  <a:ea typeface="Roboto"/>
                  <a:cs typeface="Roboto"/>
                  <a:sym typeface="Roboto"/>
                </a:rPr>
                <a:t> e </a:t>
              </a:r>
              <a:r>
                <a:rPr lang="en-US" sz="4500" b="1" i="0" u="none" strike="noStrike" cap="none" dirty="0" err="1">
                  <a:solidFill>
                    <a:srgbClr val="004AF7"/>
                  </a:solidFill>
                  <a:latin typeface="Roboto"/>
                  <a:ea typeface="Roboto"/>
                  <a:cs typeface="Roboto"/>
                  <a:sym typeface="Roboto"/>
                </a:rPr>
                <a:t>Gestão</a:t>
              </a:r>
              <a:endParaRPr sz="4500" dirty="0">
                <a:solidFill>
                  <a:srgbClr val="004AF7"/>
                </a:solidFill>
                <a:latin typeface="Roboto"/>
                <a:ea typeface="Roboto"/>
                <a:cs typeface="Roboto"/>
                <a:sym typeface="Roboto"/>
              </a:endParaRPr>
            </a:p>
            <a:p>
              <a:pPr marL="0" marR="0" lvl="0" indent="0" algn="r" rtl="0">
                <a:lnSpc>
                  <a:spcPct val="108000"/>
                </a:lnSpc>
                <a:spcBef>
                  <a:spcPts val="0"/>
                </a:spcBef>
                <a:spcAft>
                  <a:spcPts val="0"/>
                </a:spcAft>
                <a:buNone/>
              </a:pPr>
              <a:r>
                <a:rPr lang="en-US" sz="9600" b="1" i="0" u="none" strike="noStrike" cap="none" dirty="0" err="1">
                  <a:solidFill>
                    <a:srgbClr val="004AF7"/>
                  </a:solidFill>
                  <a:latin typeface="Roboto"/>
                  <a:ea typeface="Roboto"/>
                  <a:cs typeface="Roboto"/>
                  <a:sym typeface="Roboto"/>
                </a:rPr>
                <a:t>Curso</a:t>
              </a:r>
              <a:r>
                <a:rPr lang="en-US" sz="9600" b="1" i="0" u="none" strike="noStrike" cap="none" dirty="0">
                  <a:solidFill>
                    <a:srgbClr val="004AF7"/>
                  </a:solidFill>
                  <a:latin typeface="Roboto"/>
                  <a:ea typeface="Roboto"/>
                  <a:cs typeface="Roboto"/>
                  <a:sym typeface="Roboto"/>
                </a:rPr>
                <a:t> de </a:t>
              </a:r>
              <a:r>
                <a:rPr lang="en-US" sz="9600" b="1" i="0" u="none" strike="noStrike" cap="none" dirty="0" err="1">
                  <a:solidFill>
                    <a:srgbClr val="004AF7"/>
                  </a:solidFill>
                  <a:latin typeface="Roboto"/>
                  <a:ea typeface="Roboto"/>
                  <a:cs typeface="Roboto"/>
                  <a:sym typeface="Roboto"/>
                </a:rPr>
                <a:t>Jornalismo</a:t>
              </a:r>
              <a:endParaRPr sz="9600" dirty="0">
                <a:solidFill>
                  <a:srgbClr val="004AF7"/>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590</Words>
  <Application>Microsoft Office PowerPoint</Application>
  <PresentationFormat>Personalizar</PresentationFormat>
  <Paragraphs>32</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Roboto</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TACIANA FARIAS</dc:creator>
  <cp:lastModifiedBy>TACIANA FARIAS</cp:lastModifiedBy>
  <cp:revision>1</cp:revision>
  <dcterms:created xsi:type="dcterms:W3CDTF">2006-08-16T00:00:00Z</dcterms:created>
  <dcterms:modified xsi:type="dcterms:W3CDTF">2026-03-23T16:44:27Z</dcterms:modified>
</cp:coreProperties>
</file>