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jeY+mSi3+LT7MnOXpbqEykQyK+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9395460" y="2609851"/>
            <a:ext cx="7972425" cy="3665219"/>
            <a:chOff x="0" y="-66675"/>
            <a:chExt cx="10629900" cy="4886959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10629900" cy="4820284"/>
            </a:xfrm>
            <a:custGeom>
              <a:avLst/>
              <a:gdLst/>
              <a:ahLst/>
              <a:cxnLst/>
              <a:rect l="l" t="t" r="r" b="b"/>
              <a:pathLst>
                <a:path w="10629900" h="4820284" extrusionOk="0">
                  <a:moveTo>
                    <a:pt x="0" y="0"/>
                  </a:moveTo>
                  <a:lnTo>
                    <a:pt x="10629900" y="0"/>
                  </a:lnTo>
                  <a:lnTo>
                    <a:pt x="10629900" y="4820284"/>
                  </a:lnTo>
                  <a:lnTo>
                    <a:pt x="0" y="48202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86" name="Google Shape;86;p1"/>
            <p:cNvSpPr txBox="1"/>
            <p:nvPr/>
          </p:nvSpPr>
          <p:spPr>
            <a:xfrm>
              <a:off x="0" y="-66675"/>
              <a:ext cx="10629900" cy="488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Título da Apresentação</a:t>
              </a:r>
              <a:endParaRPr/>
            </a:p>
          </p:txBody>
        </p:sp>
      </p:grpSp>
      <p:grpSp>
        <p:nvGrpSpPr>
          <p:cNvPr id="87" name="Google Shape;87;p1"/>
          <p:cNvGrpSpPr/>
          <p:nvPr/>
        </p:nvGrpSpPr>
        <p:grpSpPr>
          <a:xfrm>
            <a:off x="9395460" y="6253639"/>
            <a:ext cx="7972425" cy="1358741"/>
            <a:chOff x="0" y="-28575"/>
            <a:chExt cx="10629900" cy="1811655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10629900" cy="1783080"/>
            </a:xfrm>
            <a:custGeom>
              <a:avLst/>
              <a:gdLst/>
              <a:ahLst/>
              <a:cxnLst/>
              <a:rect l="l" t="t" r="r" b="b"/>
              <a:pathLst>
                <a:path w="10629900" h="1783080" extrusionOk="0">
                  <a:moveTo>
                    <a:pt x="0" y="0"/>
                  </a:moveTo>
                  <a:lnTo>
                    <a:pt x="10629900" y="0"/>
                  </a:lnTo>
                  <a:lnTo>
                    <a:pt x="10629900" y="1783080"/>
                  </a:lnTo>
                  <a:lnTo>
                    <a:pt x="0" y="17830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89" name="Google Shape;89;p1"/>
            <p:cNvSpPr txBox="1"/>
            <p:nvPr/>
          </p:nvSpPr>
          <p:spPr>
            <a:xfrm>
              <a:off x="0" y="-28575"/>
              <a:ext cx="10629900" cy="18116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Subtítulo da Apresentação</a:t>
              </a:r>
              <a:endParaRPr/>
            </a:p>
          </p:txBody>
        </p:sp>
      </p:grpSp>
      <p:grpSp>
        <p:nvGrpSpPr>
          <p:cNvPr id="90" name="Google Shape;90;p1"/>
          <p:cNvGrpSpPr/>
          <p:nvPr/>
        </p:nvGrpSpPr>
        <p:grpSpPr>
          <a:xfrm>
            <a:off x="9395460" y="8749665"/>
            <a:ext cx="7972425" cy="440055"/>
            <a:chOff x="0" y="0"/>
            <a:chExt cx="10629900" cy="586740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10629900" cy="586740"/>
            </a:xfrm>
            <a:custGeom>
              <a:avLst/>
              <a:gdLst/>
              <a:ahLst/>
              <a:cxnLst/>
              <a:rect l="l" t="t" r="r" b="b"/>
              <a:pathLst>
                <a:path w="10629900" h="586740" extrusionOk="0">
                  <a:moveTo>
                    <a:pt x="0" y="0"/>
                  </a:moveTo>
                  <a:lnTo>
                    <a:pt x="10629900" y="0"/>
                  </a:lnTo>
                  <a:lnTo>
                    <a:pt x="10629900" y="586740"/>
                  </a:lnTo>
                  <a:lnTo>
                    <a:pt x="0" y="5867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2" name="Google Shape;92;p1"/>
            <p:cNvSpPr txBox="1"/>
            <p:nvPr/>
          </p:nvSpPr>
          <p:spPr>
            <a:xfrm>
              <a:off x="0" y="0"/>
              <a:ext cx="10629900" cy="5867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Autoria e data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2"/>
          <p:cNvGrpSpPr/>
          <p:nvPr/>
        </p:nvGrpSpPr>
        <p:grpSpPr>
          <a:xfrm>
            <a:off x="837248" y="635318"/>
            <a:ext cx="16613505" cy="1216342"/>
            <a:chOff x="0" y="-47625"/>
            <a:chExt cx="22151340" cy="1621789"/>
          </a:xfrm>
        </p:grpSpPr>
        <p:sp>
          <p:nvSpPr>
            <p:cNvPr id="98" name="Google Shape;98;p2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9" name="Google Shape;99;p2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Apresentação</a:t>
              </a:r>
              <a:endParaRPr/>
            </a:p>
          </p:txBody>
        </p:sp>
      </p:grpSp>
      <p:grpSp>
        <p:nvGrpSpPr>
          <p:cNvPr id="100" name="Google Shape;100;p2"/>
          <p:cNvGrpSpPr/>
          <p:nvPr/>
        </p:nvGrpSpPr>
        <p:grpSpPr>
          <a:xfrm>
            <a:off x="837248" y="1830229"/>
            <a:ext cx="16613505" cy="758666"/>
            <a:chOff x="0" y="-28575"/>
            <a:chExt cx="22151340" cy="1011555"/>
          </a:xfrm>
        </p:grpSpPr>
        <p:sp>
          <p:nvSpPr>
            <p:cNvPr id="101" name="Google Shape;101;p2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2" name="Google Shape;102;p2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Subtítulo do slide</a:t>
              </a:r>
              <a:endParaRPr/>
            </a:p>
          </p:txBody>
        </p:sp>
      </p:grpSp>
      <p:grpSp>
        <p:nvGrpSpPr>
          <p:cNvPr id="103" name="Google Shape;103;p2"/>
          <p:cNvGrpSpPr/>
          <p:nvPr/>
        </p:nvGrpSpPr>
        <p:grpSpPr>
          <a:xfrm>
            <a:off x="837248" y="3313744"/>
            <a:ext cx="16613505" cy="4664395"/>
            <a:chOff x="0" y="-28575"/>
            <a:chExt cx="22151340" cy="6219193"/>
          </a:xfrm>
        </p:grpSpPr>
        <p:sp>
          <p:nvSpPr>
            <p:cNvPr id="104" name="Google Shape;104;p2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5" name="Google Shape;105;p2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542925" marR="0" lvl="1" indent="-271462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3"/>
          <p:cNvGrpSpPr/>
          <p:nvPr/>
        </p:nvGrpSpPr>
        <p:grpSpPr>
          <a:xfrm>
            <a:off x="837247" y="635318"/>
            <a:ext cx="16613505" cy="1216342"/>
            <a:chOff x="0" y="-47625"/>
            <a:chExt cx="22151340" cy="1621789"/>
          </a:xfrm>
        </p:grpSpPr>
        <p:sp>
          <p:nvSpPr>
            <p:cNvPr id="111" name="Google Shape;111;p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12" name="Google Shape;112;p3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Relato de experiência</a:t>
              </a:r>
              <a:endParaRPr/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837248" y="1830229"/>
            <a:ext cx="16613505" cy="758666"/>
            <a:chOff x="0" y="-28575"/>
            <a:chExt cx="22151340" cy="1011555"/>
          </a:xfrm>
        </p:grpSpPr>
        <p:sp>
          <p:nvSpPr>
            <p:cNvPr id="114" name="Google Shape;114;p3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15" name="Google Shape;115;p3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Subtítulo do slide</a:t>
              </a:r>
              <a:endParaRPr/>
            </a:p>
          </p:txBody>
        </p:sp>
      </p:grpSp>
      <p:grpSp>
        <p:nvGrpSpPr>
          <p:cNvPr id="116" name="Google Shape;116;p3"/>
          <p:cNvGrpSpPr/>
          <p:nvPr/>
        </p:nvGrpSpPr>
        <p:grpSpPr>
          <a:xfrm>
            <a:off x="837248" y="3313744"/>
            <a:ext cx="16613505" cy="4664395"/>
            <a:chOff x="0" y="-28575"/>
            <a:chExt cx="22151340" cy="6219193"/>
          </a:xfrm>
        </p:grpSpPr>
        <p:sp>
          <p:nvSpPr>
            <p:cNvPr id="117" name="Google Shape;117;p3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18" name="Google Shape;118;p3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542925" marR="0" lvl="1" indent="-271462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"/>
          <p:cNvGrpSpPr/>
          <p:nvPr/>
        </p:nvGrpSpPr>
        <p:grpSpPr>
          <a:xfrm>
            <a:off x="837247" y="635318"/>
            <a:ext cx="16613505" cy="1216342"/>
            <a:chOff x="0" y="-47625"/>
            <a:chExt cx="22151340" cy="1621789"/>
          </a:xfrm>
        </p:grpSpPr>
        <p:sp>
          <p:nvSpPr>
            <p:cNvPr id="129" name="Google Shape;129;p4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30" name="Google Shape;130;p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Resultados e discussão</a:t>
              </a:r>
              <a:endParaRPr/>
            </a:p>
          </p:txBody>
        </p:sp>
      </p:grpSp>
      <p:grpSp>
        <p:nvGrpSpPr>
          <p:cNvPr id="131" name="Google Shape;131;p4"/>
          <p:cNvGrpSpPr/>
          <p:nvPr/>
        </p:nvGrpSpPr>
        <p:grpSpPr>
          <a:xfrm>
            <a:off x="837248" y="1830229"/>
            <a:ext cx="16613505" cy="758666"/>
            <a:chOff x="0" y="-28575"/>
            <a:chExt cx="22151340" cy="1011555"/>
          </a:xfrm>
        </p:grpSpPr>
        <p:sp>
          <p:nvSpPr>
            <p:cNvPr id="132" name="Google Shape;132;p4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33" name="Google Shape;133;p4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Subtítulo do slide</a:t>
              </a:r>
              <a:endParaRPr/>
            </a:p>
          </p:txBody>
        </p:sp>
      </p:grpSp>
      <p:grpSp>
        <p:nvGrpSpPr>
          <p:cNvPr id="134" name="Google Shape;134;p4"/>
          <p:cNvGrpSpPr/>
          <p:nvPr/>
        </p:nvGrpSpPr>
        <p:grpSpPr>
          <a:xfrm>
            <a:off x="837248" y="3313744"/>
            <a:ext cx="16613505" cy="4664395"/>
            <a:chOff x="0" y="-28575"/>
            <a:chExt cx="22151340" cy="6219193"/>
          </a:xfrm>
        </p:grpSpPr>
        <p:sp>
          <p:nvSpPr>
            <p:cNvPr id="135" name="Google Shape;135;p4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36" name="Google Shape;136;p4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542925" marR="0" lvl="1" indent="-271462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5"/>
          <p:cNvGrpSpPr/>
          <p:nvPr/>
        </p:nvGrpSpPr>
        <p:grpSpPr>
          <a:xfrm>
            <a:off x="837247" y="635318"/>
            <a:ext cx="16613505" cy="1216342"/>
            <a:chOff x="0" y="-47625"/>
            <a:chExt cx="22151340" cy="1621789"/>
          </a:xfrm>
        </p:grpSpPr>
        <p:sp>
          <p:nvSpPr>
            <p:cNvPr id="147" name="Google Shape;147;p5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48" name="Google Shape;148;p5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Conclusão</a:t>
              </a:r>
              <a:endParaRPr/>
            </a:p>
          </p:txBody>
        </p:sp>
      </p:grpSp>
      <p:grpSp>
        <p:nvGrpSpPr>
          <p:cNvPr id="149" name="Google Shape;149;p5"/>
          <p:cNvGrpSpPr/>
          <p:nvPr/>
        </p:nvGrpSpPr>
        <p:grpSpPr>
          <a:xfrm>
            <a:off x="837248" y="1830229"/>
            <a:ext cx="16613505" cy="758666"/>
            <a:chOff x="0" y="-28575"/>
            <a:chExt cx="22151340" cy="1011555"/>
          </a:xfrm>
        </p:grpSpPr>
        <p:sp>
          <p:nvSpPr>
            <p:cNvPr id="150" name="Google Shape;150;p5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51" name="Google Shape;151;p5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Subtítulo do slide</a:t>
              </a:r>
              <a:endParaRPr/>
            </a:p>
          </p:txBody>
        </p:sp>
      </p:grpSp>
      <p:grpSp>
        <p:nvGrpSpPr>
          <p:cNvPr id="152" name="Google Shape;152;p5"/>
          <p:cNvGrpSpPr/>
          <p:nvPr/>
        </p:nvGrpSpPr>
        <p:grpSpPr>
          <a:xfrm>
            <a:off x="837248" y="3313744"/>
            <a:ext cx="16613505" cy="4664395"/>
            <a:chOff x="0" y="-28575"/>
            <a:chExt cx="22151340" cy="6219193"/>
          </a:xfrm>
        </p:grpSpPr>
        <p:sp>
          <p:nvSpPr>
            <p:cNvPr id="153" name="Google Shape;153;p5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54" name="Google Shape;154;p5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542925" marR="0" lvl="1" indent="-271462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6"/>
          <p:cNvGrpSpPr/>
          <p:nvPr/>
        </p:nvGrpSpPr>
        <p:grpSpPr>
          <a:xfrm>
            <a:off x="837247" y="635318"/>
            <a:ext cx="16613505" cy="1216342"/>
            <a:chOff x="0" y="-47625"/>
            <a:chExt cx="22151340" cy="1621789"/>
          </a:xfrm>
        </p:grpSpPr>
        <p:sp>
          <p:nvSpPr>
            <p:cNvPr id="165" name="Google Shape;165;p6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66" name="Google Shape;166;p6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Referências Bibliográficas</a:t>
              </a:r>
              <a:endParaRPr/>
            </a:p>
          </p:txBody>
        </p:sp>
      </p:grpSp>
      <p:grpSp>
        <p:nvGrpSpPr>
          <p:cNvPr id="167" name="Google Shape;167;p6"/>
          <p:cNvGrpSpPr/>
          <p:nvPr/>
        </p:nvGrpSpPr>
        <p:grpSpPr>
          <a:xfrm>
            <a:off x="837248" y="1830229"/>
            <a:ext cx="16613505" cy="758666"/>
            <a:chOff x="0" y="-28575"/>
            <a:chExt cx="22151340" cy="1011555"/>
          </a:xfrm>
        </p:grpSpPr>
        <p:sp>
          <p:nvSpPr>
            <p:cNvPr id="168" name="Google Shape;168;p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69" name="Google Shape;169;p6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Subtítulo do slide</a:t>
              </a:r>
              <a:endParaRPr/>
            </a:p>
          </p:txBody>
        </p:sp>
      </p:grpSp>
      <p:grpSp>
        <p:nvGrpSpPr>
          <p:cNvPr id="170" name="Google Shape;170;p6"/>
          <p:cNvGrpSpPr/>
          <p:nvPr/>
        </p:nvGrpSpPr>
        <p:grpSpPr>
          <a:xfrm>
            <a:off x="837248" y="3313744"/>
            <a:ext cx="16613505" cy="4664395"/>
            <a:chOff x="0" y="-28575"/>
            <a:chExt cx="22151340" cy="6219193"/>
          </a:xfrm>
        </p:grpSpPr>
        <p:sp>
          <p:nvSpPr>
            <p:cNvPr id="171" name="Google Shape;171;p6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72" name="Google Shape;172;p6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542925" marR="0" lvl="1" indent="-271462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7"/>
          <p:cNvGrpSpPr/>
          <p:nvPr/>
        </p:nvGrpSpPr>
        <p:grpSpPr>
          <a:xfrm>
            <a:off x="837248" y="635318"/>
            <a:ext cx="16613505" cy="1216342"/>
            <a:chOff x="0" y="-47625"/>
            <a:chExt cx="22151340" cy="1621789"/>
          </a:xfrm>
        </p:grpSpPr>
        <p:sp>
          <p:nvSpPr>
            <p:cNvPr id="183" name="Google Shape;183;p7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84" name="Google Shape;184;p7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Agradecimentos</a:t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85" name="Google Shape;185;p7"/>
          <p:cNvGrpSpPr/>
          <p:nvPr/>
        </p:nvGrpSpPr>
        <p:grpSpPr>
          <a:xfrm>
            <a:off x="837248" y="1830229"/>
            <a:ext cx="16613550" cy="758700"/>
            <a:chOff x="0" y="-28575"/>
            <a:chExt cx="22151400" cy="1011600"/>
          </a:xfrm>
        </p:grpSpPr>
        <p:sp>
          <p:nvSpPr>
            <p:cNvPr id="186" name="Google Shape;186;p7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87" name="Google Shape;187;p7"/>
            <p:cNvSpPr txBox="1"/>
            <p:nvPr/>
          </p:nvSpPr>
          <p:spPr>
            <a:xfrm>
              <a:off x="0" y="-28575"/>
              <a:ext cx="22151400" cy="101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Subtítulo do slide</a:t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88" name="Google Shape;188;p7"/>
          <p:cNvGrpSpPr/>
          <p:nvPr/>
        </p:nvGrpSpPr>
        <p:grpSpPr>
          <a:xfrm>
            <a:off x="837248" y="3313744"/>
            <a:ext cx="16613505" cy="4664395"/>
            <a:chOff x="0" y="-28575"/>
            <a:chExt cx="22151340" cy="6219193"/>
          </a:xfrm>
        </p:grpSpPr>
        <p:sp>
          <p:nvSpPr>
            <p:cNvPr id="189" name="Google Shape;189;p7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 extrusionOk="0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90" name="Google Shape;190;p7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542925" marR="0" lvl="1" indent="-271462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Personalizar</PresentationFormat>
  <Paragraphs>21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TACIANA FARIAS</dc:creator>
  <cp:lastModifiedBy>TACIANA FARIAS</cp:lastModifiedBy>
  <cp:revision>2</cp:revision>
  <dcterms:created xsi:type="dcterms:W3CDTF">2006-08-16T00:00:00Z</dcterms:created>
  <dcterms:modified xsi:type="dcterms:W3CDTF">2026-03-23T16:43:11Z</dcterms:modified>
</cp:coreProperties>
</file>