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8288000" cy="10287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3" roundtripDataSignature="AMtx7mjeY+mSi3+LT7MnOXpbqEykQyK+C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5" d="100"/>
          <a:sy n="45" d="100"/>
        </p:scale>
        <p:origin x="81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customschemas.google.com/relationships/presentationmetadata" Target="meta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8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9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9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0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2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2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13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1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4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4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14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4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1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6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6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7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Google Shape;84;p1"/>
          <p:cNvGrpSpPr/>
          <p:nvPr/>
        </p:nvGrpSpPr>
        <p:grpSpPr>
          <a:xfrm>
            <a:off x="9395460" y="2609851"/>
            <a:ext cx="7972425" cy="3665219"/>
            <a:chOff x="0" y="-66675"/>
            <a:chExt cx="10629900" cy="4886959"/>
          </a:xfrm>
        </p:grpSpPr>
        <p:sp>
          <p:nvSpPr>
            <p:cNvPr id="85" name="Google Shape;85;p1"/>
            <p:cNvSpPr/>
            <p:nvPr/>
          </p:nvSpPr>
          <p:spPr>
            <a:xfrm>
              <a:off x="0" y="0"/>
              <a:ext cx="10629900" cy="4820284"/>
            </a:xfrm>
            <a:custGeom>
              <a:avLst/>
              <a:gdLst/>
              <a:ahLst/>
              <a:cxnLst/>
              <a:rect l="l" t="t" r="r" b="b"/>
              <a:pathLst>
                <a:path w="10629900" h="4820284" extrusionOk="0">
                  <a:moveTo>
                    <a:pt x="0" y="0"/>
                  </a:moveTo>
                  <a:lnTo>
                    <a:pt x="10629900" y="0"/>
                  </a:lnTo>
                  <a:lnTo>
                    <a:pt x="10629900" y="4820284"/>
                  </a:lnTo>
                  <a:lnTo>
                    <a:pt x="0" y="4820284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>
              <a:noFill/>
            </a:ln>
          </p:spPr>
        </p:sp>
        <p:sp>
          <p:nvSpPr>
            <p:cNvPr id="86" name="Google Shape;86;p1"/>
            <p:cNvSpPr txBox="1"/>
            <p:nvPr/>
          </p:nvSpPr>
          <p:spPr>
            <a:xfrm>
              <a:off x="0" y="-66675"/>
              <a:ext cx="10629900" cy="488695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100" b="0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Título da Apresentação</a:t>
              </a:r>
              <a:endParaRPr/>
            </a:p>
          </p:txBody>
        </p:sp>
      </p:grpSp>
      <p:grpSp>
        <p:nvGrpSpPr>
          <p:cNvPr id="87" name="Google Shape;87;p1"/>
          <p:cNvGrpSpPr/>
          <p:nvPr/>
        </p:nvGrpSpPr>
        <p:grpSpPr>
          <a:xfrm>
            <a:off x="9395460" y="6253639"/>
            <a:ext cx="7972425" cy="1358741"/>
            <a:chOff x="0" y="-28575"/>
            <a:chExt cx="10629900" cy="1811655"/>
          </a:xfrm>
        </p:grpSpPr>
        <p:sp>
          <p:nvSpPr>
            <p:cNvPr id="88" name="Google Shape;88;p1"/>
            <p:cNvSpPr/>
            <p:nvPr/>
          </p:nvSpPr>
          <p:spPr>
            <a:xfrm>
              <a:off x="0" y="0"/>
              <a:ext cx="10629900" cy="1783080"/>
            </a:xfrm>
            <a:custGeom>
              <a:avLst/>
              <a:gdLst/>
              <a:ahLst/>
              <a:cxnLst/>
              <a:rect l="l" t="t" r="r" b="b"/>
              <a:pathLst>
                <a:path w="10629900" h="1783080" extrusionOk="0">
                  <a:moveTo>
                    <a:pt x="0" y="0"/>
                  </a:moveTo>
                  <a:lnTo>
                    <a:pt x="10629900" y="0"/>
                  </a:lnTo>
                  <a:lnTo>
                    <a:pt x="10629900" y="1783080"/>
                  </a:lnTo>
                  <a:lnTo>
                    <a:pt x="0" y="178308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>
              <a:noFill/>
            </a:ln>
          </p:spPr>
        </p:sp>
        <p:sp>
          <p:nvSpPr>
            <p:cNvPr id="89" name="Google Shape;89;p1"/>
            <p:cNvSpPr txBox="1"/>
            <p:nvPr/>
          </p:nvSpPr>
          <p:spPr>
            <a:xfrm>
              <a:off x="0" y="-28575"/>
              <a:ext cx="10629900" cy="181165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Subtítulo da Apresentação</a:t>
              </a:r>
              <a:endParaRPr/>
            </a:p>
          </p:txBody>
        </p:sp>
      </p:grpSp>
      <p:grpSp>
        <p:nvGrpSpPr>
          <p:cNvPr id="90" name="Google Shape;90;p1"/>
          <p:cNvGrpSpPr/>
          <p:nvPr/>
        </p:nvGrpSpPr>
        <p:grpSpPr>
          <a:xfrm>
            <a:off x="9395460" y="8749665"/>
            <a:ext cx="7972425" cy="440055"/>
            <a:chOff x="0" y="0"/>
            <a:chExt cx="10629900" cy="586740"/>
          </a:xfrm>
        </p:grpSpPr>
        <p:sp>
          <p:nvSpPr>
            <p:cNvPr id="91" name="Google Shape;91;p1"/>
            <p:cNvSpPr/>
            <p:nvPr/>
          </p:nvSpPr>
          <p:spPr>
            <a:xfrm>
              <a:off x="0" y="0"/>
              <a:ext cx="10629900" cy="586740"/>
            </a:xfrm>
            <a:custGeom>
              <a:avLst/>
              <a:gdLst/>
              <a:ahLst/>
              <a:cxnLst/>
              <a:rect l="l" t="t" r="r" b="b"/>
              <a:pathLst>
                <a:path w="10629900" h="586740" extrusionOk="0">
                  <a:moveTo>
                    <a:pt x="0" y="0"/>
                  </a:moveTo>
                  <a:lnTo>
                    <a:pt x="10629900" y="0"/>
                  </a:lnTo>
                  <a:lnTo>
                    <a:pt x="10629900" y="586740"/>
                  </a:lnTo>
                  <a:lnTo>
                    <a:pt x="0" y="58674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>
              <a:noFill/>
            </a:ln>
          </p:spPr>
        </p:sp>
        <p:sp>
          <p:nvSpPr>
            <p:cNvPr id="92" name="Google Shape;92;p1"/>
            <p:cNvSpPr txBox="1"/>
            <p:nvPr/>
          </p:nvSpPr>
          <p:spPr>
            <a:xfrm>
              <a:off x="0" y="0"/>
              <a:ext cx="10629900" cy="58674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97166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 b="1" i="0" u="none" strike="noStrike" cap="none">
                  <a:solidFill>
                    <a:srgbClr val="FFFFFF"/>
                  </a:solidFill>
                  <a:latin typeface="Arial"/>
                  <a:ea typeface="Arial"/>
                  <a:cs typeface="Arial"/>
                  <a:sym typeface="Arial"/>
                </a:rPr>
                <a:t>Autoria e data</a:t>
              </a: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" name="Google Shape;97;p2"/>
          <p:cNvGrpSpPr/>
          <p:nvPr/>
        </p:nvGrpSpPr>
        <p:grpSpPr>
          <a:xfrm>
            <a:off x="837248" y="635318"/>
            <a:ext cx="16613505" cy="1216342"/>
            <a:chOff x="0" y="-47625"/>
            <a:chExt cx="22151340" cy="1621789"/>
          </a:xfrm>
        </p:grpSpPr>
        <p:sp>
          <p:nvSpPr>
            <p:cNvPr id="98" name="Google Shape;98;p2"/>
            <p:cNvSpPr/>
            <p:nvPr/>
          </p:nvSpPr>
          <p:spPr>
            <a:xfrm>
              <a:off x="0" y="0"/>
              <a:ext cx="22151339" cy="1574164"/>
            </a:xfrm>
            <a:custGeom>
              <a:avLst/>
              <a:gdLst/>
              <a:ahLst/>
              <a:cxnLst/>
              <a:rect l="l" t="t" r="r" b="b"/>
              <a:pathLst>
                <a:path w="22151339" h="1574164" extrusionOk="0">
                  <a:moveTo>
                    <a:pt x="0" y="0"/>
                  </a:moveTo>
                  <a:lnTo>
                    <a:pt x="22151339" y="0"/>
                  </a:lnTo>
                  <a:lnTo>
                    <a:pt x="22151339" y="1574164"/>
                  </a:lnTo>
                  <a:lnTo>
                    <a:pt x="0" y="1574164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>
              <a:noFill/>
            </a:ln>
          </p:spPr>
        </p:sp>
        <p:sp>
          <p:nvSpPr>
            <p:cNvPr id="99" name="Google Shape;99;p2"/>
            <p:cNvSpPr txBox="1"/>
            <p:nvPr/>
          </p:nvSpPr>
          <p:spPr>
            <a:xfrm>
              <a:off x="0" y="-47625"/>
              <a:ext cx="22151340" cy="162178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400" b="1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Apresentação</a:t>
              </a:r>
              <a:endParaRPr/>
            </a:p>
          </p:txBody>
        </p:sp>
      </p:grpSp>
      <p:grpSp>
        <p:nvGrpSpPr>
          <p:cNvPr id="100" name="Google Shape;100;p2"/>
          <p:cNvGrpSpPr/>
          <p:nvPr/>
        </p:nvGrpSpPr>
        <p:grpSpPr>
          <a:xfrm>
            <a:off x="837248" y="1830229"/>
            <a:ext cx="16613505" cy="758666"/>
            <a:chOff x="0" y="-28575"/>
            <a:chExt cx="22151340" cy="1011555"/>
          </a:xfrm>
        </p:grpSpPr>
        <p:sp>
          <p:nvSpPr>
            <p:cNvPr id="101" name="Google Shape;101;p2"/>
            <p:cNvSpPr/>
            <p:nvPr/>
          </p:nvSpPr>
          <p:spPr>
            <a:xfrm>
              <a:off x="0" y="0"/>
              <a:ext cx="22151339" cy="982980"/>
            </a:xfrm>
            <a:custGeom>
              <a:avLst/>
              <a:gdLst/>
              <a:ahLst/>
              <a:cxnLst/>
              <a:rect l="l" t="t" r="r" b="b"/>
              <a:pathLst>
                <a:path w="22151339" h="982980" extrusionOk="0">
                  <a:moveTo>
                    <a:pt x="0" y="0"/>
                  </a:moveTo>
                  <a:lnTo>
                    <a:pt x="22151339" y="0"/>
                  </a:lnTo>
                  <a:lnTo>
                    <a:pt x="22151339" y="982980"/>
                  </a:lnTo>
                  <a:lnTo>
                    <a:pt x="0" y="98298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>
              <a:noFill/>
            </a:ln>
          </p:spPr>
        </p:sp>
        <p:sp>
          <p:nvSpPr>
            <p:cNvPr id="102" name="Google Shape;102;p2"/>
            <p:cNvSpPr txBox="1"/>
            <p:nvPr/>
          </p:nvSpPr>
          <p:spPr>
            <a:xfrm>
              <a:off x="0" y="-28575"/>
              <a:ext cx="22151340" cy="101155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Subtítulo do slide</a:t>
              </a:r>
              <a:endParaRPr/>
            </a:p>
          </p:txBody>
        </p:sp>
      </p:grpSp>
      <p:grpSp>
        <p:nvGrpSpPr>
          <p:cNvPr id="103" name="Google Shape;103;p2"/>
          <p:cNvGrpSpPr/>
          <p:nvPr/>
        </p:nvGrpSpPr>
        <p:grpSpPr>
          <a:xfrm>
            <a:off x="837248" y="3313744"/>
            <a:ext cx="16613505" cy="4664395"/>
            <a:chOff x="0" y="-28575"/>
            <a:chExt cx="22151340" cy="6219193"/>
          </a:xfrm>
        </p:grpSpPr>
        <p:sp>
          <p:nvSpPr>
            <p:cNvPr id="104" name="Google Shape;104;p2"/>
            <p:cNvSpPr/>
            <p:nvPr/>
          </p:nvSpPr>
          <p:spPr>
            <a:xfrm>
              <a:off x="0" y="0"/>
              <a:ext cx="22151339" cy="6190618"/>
            </a:xfrm>
            <a:custGeom>
              <a:avLst/>
              <a:gdLst/>
              <a:ahLst/>
              <a:cxnLst/>
              <a:rect l="l" t="t" r="r" b="b"/>
              <a:pathLst>
                <a:path w="22151339" h="6190618" extrusionOk="0">
                  <a:moveTo>
                    <a:pt x="0" y="0"/>
                  </a:moveTo>
                  <a:lnTo>
                    <a:pt x="22151339" y="0"/>
                  </a:lnTo>
                  <a:lnTo>
                    <a:pt x="22151339" y="6190618"/>
                  </a:lnTo>
                  <a:lnTo>
                    <a:pt x="0" y="619061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>
              <a:noFill/>
            </a:ln>
          </p:spPr>
        </p:sp>
        <p:sp>
          <p:nvSpPr>
            <p:cNvPr id="105" name="Google Shape;105;p2"/>
            <p:cNvSpPr txBox="1"/>
            <p:nvPr/>
          </p:nvSpPr>
          <p:spPr>
            <a:xfrm>
              <a:off x="0" y="-28575"/>
              <a:ext cx="22151340" cy="621919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542925" marR="0" lvl="1" indent="-271462" algn="l" rtl="0">
                <a:lnSpc>
                  <a:spcPct val="108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000"/>
                <a:buFont typeface="Arial"/>
                <a:buChar char="•"/>
              </a:pPr>
              <a:r>
                <a:rPr lang="en-US" sz="30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Texto com marcadores do slide</a:t>
              </a:r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" name="Google Shape;110;p3"/>
          <p:cNvGrpSpPr/>
          <p:nvPr/>
        </p:nvGrpSpPr>
        <p:grpSpPr>
          <a:xfrm>
            <a:off x="837247" y="635318"/>
            <a:ext cx="16613505" cy="1216342"/>
            <a:chOff x="0" y="-47625"/>
            <a:chExt cx="22151340" cy="1621789"/>
          </a:xfrm>
        </p:grpSpPr>
        <p:sp>
          <p:nvSpPr>
            <p:cNvPr id="111" name="Google Shape;111;p3"/>
            <p:cNvSpPr/>
            <p:nvPr/>
          </p:nvSpPr>
          <p:spPr>
            <a:xfrm>
              <a:off x="0" y="0"/>
              <a:ext cx="22151339" cy="1574164"/>
            </a:xfrm>
            <a:custGeom>
              <a:avLst/>
              <a:gdLst/>
              <a:ahLst/>
              <a:cxnLst/>
              <a:rect l="l" t="t" r="r" b="b"/>
              <a:pathLst>
                <a:path w="22151339" h="1574164" extrusionOk="0">
                  <a:moveTo>
                    <a:pt x="0" y="0"/>
                  </a:moveTo>
                  <a:lnTo>
                    <a:pt x="22151339" y="0"/>
                  </a:lnTo>
                  <a:lnTo>
                    <a:pt x="22151339" y="1574164"/>
                  </a:lnTo>
                  <a:lnTo>
                    <a:pt x="0" y="1574164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>
              <a:noFill/>
            </a:ln>
          </p:spPr>
        </p:sp>
        <p:sp>
          <p:nvSpPr>
            <p:cNvPr id="112" name="Google Shape;112;p3"/>
            <p:cNvSpPr txBox="1"/>
            <p:nvPr/>
          </p:nvSpPr>
          <p:spPr>
            <a:xfrm>
              <a:off x="0" y="-47625"/>
              <a:ext cx="22151340" cy="162178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400" b="1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Relato de experiência</a:t>
              </a:r>
              <a:endParaRPr/>
            </a:p>
          </p:txBody>
        </p:sp>
      </p:grpSp>
      <p:grpSp>
        <p:nvGrpSpPr>
          <p:cNvPr id="113" name="Google Shape;113;p3"/>
          <p:cNvGrpSpPr/>
          <p:nvPr/>
        </p:nvGrpSpPr>
        <p:grpSpPr>
          <a:xfrm>
            <a:off x="837248" y="1830229"/>
            <a:ext cx="16613505" cy="758666"/>
            <a:chOff x="0" y="-28575"/>
            <a:chExt cx="22151340" cy="1011555"/>
          </a:xfrm>
        </p:grpSpPr>
        <p:sp>
          <p:nvSpPr>
            <p:cNvPr id="114" name="Google Shape;114;p3"/>
            <p:cNvSpPr/>
            <p:nvPr/>
          </p:nvSpPr>
          <p:spPr>
            <a:xfrm>
              <a:off x="0" y="0"/>
              <a:ext cx="22151339" cy="982980"/>
            </a:xfrm>
            <a:custGeom>
              <a:avLst/>
              <a:gdLst/>
              <a:ahLst/>
              <a:cxnLst/>
              <a:rect l="l" t="t" r="r" b="b"/>
              <a:pathLst>
                <a:path w="22151339" h="982980" extrusionOk="0">
                  <a:moveTo>
                    <a:pt x="0" y="0"/>
                  </a:moveTo>
                  <a:lnTo>
                    <a:pt x="22151339" y="0"/>
                  </a:lnTo>
                  <a:lnTo>
                    <a:pt x="22151339" y="982980"/>
                  </a:lnTo>
                  <a:lnTo>
                    <a:pt x="0" y="98298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>
              <a:noFill/>
            </a:ln>
          </p:spPr>
        </p:sp>
        <p:sp>
          <p:nvSpPr>
            <p:cNvPr id="115" name="Google Shape;115;p3"/>
            <p:cNvSpPr txBox="1"/>
            <p:nvPr/>
          </p:nvSpPr>
          <p:spPr>
            <a:xfrm>
              <a:off x="0" y="-28575"/>
              <a:ext cx="22151340" cy="101155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Subtítulo do slide</a:t>
              </a:r>
              <a:endParaRPr/>
            </a:p>
          </p:txBody>
        </p:sp>
      </p:grpSp>
      <p:grpSp>
        <p:nvGrpSpPr>
          <p:cNvPr id="116" name="Google Shape;116;p3"/>
          <p:cNvGrpSpPr/>
          <p:nvPr/>
        </p:nvGrpSpPr>
        <p:grpSpPr>
          <a:xfrm>
            <a:off x="837248" y="3313744"/>
            <a:ext cx="16613505" cy="4664395"/>
            <a:chOff x="0" y="-28575"/>
            <a:chExt cx="22151340" cy="6219193"/>
          </a:xfrm>
        </p:grpSpPr>
        <p:sp>
          <p:nvSpPr>
            <p:cNvPr id="117" name="Google Shape;117;p3"/>
            <p:cNvSpPr/>
            <p:nvPr/>
          </p:nvSpPr>
          <p:spPr>
            <a:xfrm>
              <a:off x="0" y="0"/>
              <a:ext cx="22151339" cy="6190618"/>
            </a:xfrm>
            <a:custGeom>
              <a:avLst/>
              <a:gdLst/>
              <a:ahLst/>
              <a:cxnLst/>
              <a:rect l="l" t="t" r="r" b="b"/>
              <a:pathLst>
                <a:path w="22151339" h="6190618" extrusionOk="0">
                  <a:moveTo>
                    <a:pt x="0" y="0"/>
                  </a:moveTo>
                  <a:lnTo>
                    <a:pt x="22151339" y="0"/>
                  </a:lnTo>
                  <a:lnTo>
                    <a:pt x="22151339" y="6190618"/>
                  </a:lnTo>
                  <a:lnTo>
                    <a:pt x="0" y="619061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>
              <a:noFill/>
            </a:ln>
          </p:spPr>
        </p:sp>
        <p:sp>
          <p:nvSpPr>
            <p:cNvPr id="118" name="Google Shape;118;p3"/>
            <p:cNvSpPr txBox="1"/>
            <p:nvPr/>
          </p:nvSpPr>
          <p:spPr>
            <a:xfrm>
              <a:off x="0" y="-28575"/>
              <a:ext cx="22151340" cy="621919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542925" marR="0" lvl="1" indent="-271462" algn="l" rtl="0">
                <a:lnSpc>
                  <a:spcPct val="108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000"/>
                <a:buFont typeface="Arial"/>
                <a:buChar char="•"/>
              </a:pPr>
              <a:r>
                <a:rPr lang="en-US" sz="30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Texto com marcadores do slide</a:t>
              </a:r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oogle Shape;128;p4"/>
          <p:cNvGrpSpPr/>
          <p:nvPr/>
        </p:nvGrpSpPr>
        <p:grpSpPr>
          <a:xfrm>
            <a:off x="837247" y="635318"/>
            <a:ext cx="16613505" cy="1216342"/>
            <a:chOff x="0" y="-47625"/>
            <a:chExt cx="22151340" cy="1621789"/>
          </a:xfrm>
        </p:grpSpPr>
        <p:sp>
          <p:nvSpPr>
            <p:cNvPr id="129" name="Google Shape;129;p4"/>
            <p:cNvSpPr/>
            <p:nvPr/>
          </p:nvSpPr>
          <p:spPr>
            <a:xfrm>
              <a:off x="0" y="0"/>
              <a:ext cx="22151339" cy="1574164"/>
            </a:xfrm>
            <a:custGeom>
              <a:avLst/>
              <a:gdLst/>
              <a:ahLst/>
              <a:cxnLst/>
              <a:rect l="l" t="t" r="r" b="b"/>
              <a:pathLst>
                <a:path w="22151339" h="1574164" extrusionOk="0">
                  <a:moveTo>
                    <a:pt x="0" y="0"/>
                  </a:moveTo>
                  <a:lnTo>
                    <a:pt x="22151339" y="0"/>
                  </a:lnTo>
                  <a:lnTo>
                    <a:pt x="22151339" y="1574164"/>
                  </a:lnTo>
                  <a:lnTo>
                    <a:pt x="0" y="1574164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>
              <a:noFill/>
            </a:ln>
          </p:spPr>
        </p:sp>
        <p:sp>
          <p:nvSpPr>
            <p:cNvPr id="130" name="Google Shape;130;p4"/>
            <p:cNvSpPr txBox="1"/>
            <p:nvPr/>
          </p:nvSpPr>
          <p:spPr>
            <a:xfrm>
              <a:off x="0" y="-47625"/>
              <a:ext cx="22151340" cy="162178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400" b="1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Resultados e discussão</a:t>
              </a:r>
              <a:endParaRPr/>
            </a:p>
          </p:txBody>
        </p:sp>
      </p:grpSp>
      <p:grpSp>
        <p:nvGrpSpPr>
          <p:cNvPr id="131" name="Google Shape;131;p4"/>
          <p:cNvGrpSpPr/>
          <p:nvPr/>
        </p:nvGrpSpPr>
        <p:grpSpPr>
          <a:xfrm>
            <a:off x="837248" y="1830229"/>
            <a:ext cx="16613505" cy="758666"/>
            <a:chOff x="0" y="-28575"/>
            <a:chExt cx="22151340" cy="1011555"/>
          </a:xfrm>
        </p:grpSpPr>
        <p:sp>
          <p:nvSpPr>
            <p:cNvPr id="132" name="Google Shape;132;p4"/>
            <p:cNvSpPr/>
            <p:nvPr/>
          </p:nvSpPr>
          <p:spPr>
            <a:xfrm>
              <a:off x="0" y="0"/>
              <a:ext cx="22151339" cy="982980"/>
            </a:xfrm>
            <a:custGeom>
              <a:avLst/>
              <a:gdLst/>
              <a:ahLst/>
              <a:cxnLst/>
              <a:rect l="l" t="t" r="r" b="b"/>
              <a:pathLst>
                <a:path w="22151339" h="982980" extrusionOk="0">
                  <a:moveTo>
                    <a:pt x="0" y="0"/>
                  </a:moveTo>
                  <a:lnTo>
                    <a:pt x="22151339" y="0"/>
                  </a:lnTo>
                  <a:lnTo>
                    <a:pt x="22151339" y="982980"/>
                  </a:lnTo>
                  <a:lnTo>
                    <a:pt x="0" y="98298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>
              <a:noFill/>
            </a:ln>
          </p:spPr>
        </p:sp>
        <p:sp>
          <p:nvSpPr>
            <p:cNvPr id="133" name="Google Shape;133;p4"/>
            <p:cNvSpPr txBox="1"/>
            <p:nvPr/>
          </p:nvSpPr>
          <p:spPr>
            <a:xfrm>
              <a:off x="0" y="-28575"/>
              <a:ext cx="22151340" cy="101155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Subtítulo do slide</a:t>
              </a:r>
              <a:endParaRPr/>
            </a:p>
          </p:txBody>
        </p:sp>
      </p:grpSp>
      <p:grpSp>
        <p:nvGrpSpPr>
          <p:cNvPr id="134" name="Google Shape;134;p4"/>
          <p:cNvGrpSpPr/>
          <p:nvPr/>
        </p:nvGrpSpPr>
        <p:grpSpPr>
          <a:xfrm>
            <a:off x="837248" y="3313744"/>
            <a:ext cx="16613505" cy="4664395"/>
            <a:chOff x="0" y="-28575"/>
            <a:chExt cx="22151340" cy="6219193"/>
          </a:xfrm>
        </p:grpSpPr>
        <p:sp>
          <p:nvSpPr>
            <p:cNvPr id="135" name="Google Shape;135;p4"/>
            <p:cNvSpPr/>
            <p:nvPr/>
          </p:nvSpPr>
          <p:spPr>
            <a:xfrm>
              <a:off x="0" y="0"/>
              <a:ext cx="22151339" cy="6190618"/>
            </a:xfrm>
            <a:custGeom>
              <a:avLst/>
              <a:gdLst/>
              <a:ahLst/>
              <a:cxnLst/>
              <a:rect l="l" t="t" r="r" b="b"/>
              <a:pathLst>
                <a:path w="22151339" h="6190618" extrusionOk="0">
                  <a:moveTo>
                    <a:pt x="0" y="0"/>
                  </a:moveTo>
                  <a:lnTo>
                    <a:pt x="22151339" y="0"/>
                  </a:lnTo>
                  <a:lnTo>
                    <a:pt x="22151339" y="6190618"/>
                  </a:lnTo>
                  <a:lnTo>
                    <a:pt x="0" y="619061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>
              <a:noFill/>
            </a:ln>
          </p:spPr>
        </p:sp>
        <p:sp>
          <p:nvSpPr>
            <p:cNvPr id="136" name="Google Shape;136;p4"/>
            <p:cNvSpPr txBox="1"/>
            <p:nvPr/>
          </p:nvSpPr>
          <p:spPr>
            <a:xfrm>
              <a:off x="0" y="-28575"/>
              <a:ext cx="22151340" cy="621919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542925" marR="0" lvl="1" indent="-271462" algn="l" rtl="0">
                <a:lnSpc>
                  <a:spcPct val="108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000"/>
                <a:buFont typeface="Arial"/>
                <a:buChar char="•"/>
              </a:pPr>
              <a:r>
                <a:rPr lang="en-US" sz="30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Texto com marcadores do slide</a:t>
              </a:r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6" name="Google Shape;146;p5"/>
          <p:cNvGrpSpPr/>
          <p:nvPr/>
        </p:nvGrpSpPr>
        <p:grpSpPr>
          <a:xfrm>
            <a:off x="837247" y="635318"/>
            <a:ext cx="16613505" cy="1216342"/>
            <a:chOff x="0" y="-47625"/>
            <a:chExt cx="22151340" cy="1621789"/>
          </a:xfrm>
        </p:grpSpPr>
        <p:sp>
          <p:nvSpPr>
            <p:cNvPr id="147" name="Google Shape;147;p5"/>
            <p:cNvSpPr/>
            <p:nvPr/>
          </p:nvSpPr>
          <p:spPr>
            <a:xfrm>
              <a:off x="0" y="0"/>
              <a:ext cx="22151339" cy="1574164"/>
            </a:xfrm>
            <a:custGeom>
              <a:avLst/>
              <a:gdLst/>
              <a:ahLst/>
              <a:cxnLst/>
              <a:rect l="l" t="t" r="r" b="b"/>
              <a:pathLst>
                <a:path w="22151339" h="1574164" extrusionOk="0">
                  <a:moveTo>
                    <a:pt x="0" y="0"/>
                  </a:moveTo>
                  <a:lnTo>
                    <a:pt x="22151339" y="0"/>
                  </a:lnTo>
                  <a:lnTo>
                    <a:pt x="22151339" y="1574164"/>
                  </a:lnTo>
                  <a:lnTo>
                    <a:pt x="0" y="1574164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>
              <a:noFill/>
            </a:ln>
          </p:spPr>
        </p:sp>
        <p:sp>
          <p:nvSpPr>
            <p:cNvPr id="148" name="Google Shape;148;p5"/>
            <p:cNvSpPr txBox="1"/>
            <p:nvPr/>
          </p:nvSpPr>
          <p:spPr>
            <a:xfrm>
              <a:off x="0" y="-47625"/>
              <a:ext cx="22151340" cy="162178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400" b="1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Conclusão</a:t>
              </a:r>
              <a:endParaRPr/>
            </a:p>
          </p:txBody>
        </p:sp>
      </p:grpSp>
      <p:grpSp>
        <p:nvGrpSpPr>
          <p:cNvPr id="149" name="Google Shape;149;p5"/>
          <p:cNvGrpSpPr/>
          <p:nvPr/>
        </p:nvGrpSpPr>
        <p:grpSpPr>
          <a:xfrm>
            <a:off x="837248" y="1830229"/>
            <a:ext cx="16613505" cy="758666"/>
            <a:chOff x="0" y="-28575"/>
            <a:chExt cx="22151340" cy="1011555"/>
          </a:xfrm>
        </p:grpSpPr>
        <p:sp>
          <p:nvSpPr>
            <p:cNvPr id="150" name="Google Shape;150;p5"/>
            <p:cNvSpPr/>
            <p:nvPr/>
          </p:nvSpPr>
          <p:spPr>
            <a:xfrm>
              <a:off x="0" y="0"/>
              <a:ext cx="22151339" cy="982980"/>
            </a:xfrm>
            <a:custGeom>
              <a:avLst/>
              <a:gdLst/>
              <a:ahLst/>
              <a:cxnLst/>
              <a:rect l="l" t="t" r="r" b="b"/>
              <a:pathLst>
                <a:path w="22151339" h="982980" extrusionOk="0">
                  <a:moveTo>
                    <a:pt x="0" y="0"/>
                  </a:moveTo>
                  <a:lnTo>
                    <a:pt x="22151339" y="0"/>
                  </a:lnTo>
                  <a:lnTo>
                    <a:pt x="22151339" y="982980"/>
                  </a:lnTo>
                  <a:lnTo>
                    <a:pt x="0" y="98298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>
              <a:noFill/>
            </a:ln>
          </p:spPr>
        </p:sp>
        <p:sp>
          <p:nvSpPr>
            <p:cNvPr id="151" name="Google Shape;151;p5"/>
            <p:cNvSpPr txBox="1"/>
            <p:nvPr/>
          </p:nvSpPr>
          <p:spPr>
            <a:xfrm>
              <a:off x="0" y="-28575"/>
              <a:ext cx="22151340" cy="101155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Subtítulo do slide</a:t>
              </a:r>
              <a:endParaRPr/>
            </a:p>
          </p:txBody>
        </p:sp>
      </p:grpSp>
      <p:grpSp>
        <p:nvGrpSpPr>
          <p:cNvPr id="152" name="Google Shape;152;p5"/>
          <p:cNvGrpSpPr/>
          <p:nvPr/>
        </p:nvGrpSpPr>
        <p:grpSpPr>
          <a:xfrm>
            <a:off x="837248" y="3313744"/>
            <a:ext cx="16613505" cy="4664395"/>
            <a:chOff x="0" y="-28575"/>
            <a:chExt cx="22151340" cy="6219193"/>
          </a:xfrm>
        </p:grpSpPr>
        <p:sp>
          <p:nvSpPr>
            <p:cNvPr id="153" name="Google Shape;153;p5"/>
            <p:cNvSpPr/>
            <p:nvPr/>
          </p:nvSpPr>
          <p:spPr>
            <a:xfrm>
              <a:off x="0" y="0"/>
              <a:ext cx="22151339" cy="6190618"/>
            </a:xfrm>
            <a:custGeom>
              <a:avLst/>
              <a:gdLst/>
              <a:ahLst/>
              <a:cxnLst/>
              <a:rect l="l" t="t" r="r" b="b"/>
              <a:pathLst>
                <a:path w="22151339" h="6190618" extrusionOk="0">
                  <a:moveTo>
                    <a:pt x="0" y="0"/>
                  </a:moveTo>
                  <a:lnTo>
                    <a:pt x="22151339" y="0"/>
                  </a:lnTo>
                  <a:lnTo>
                    <a:pt x="22151339" y="6190618"/>
                  </a:lnTo>
                  <a:lnTo>
                    <a:pt x="0" y="619061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>
              <a:noFill/>
            </a:ln>
          </p:spPr>
        </p:sp>
        <p:sp>
          <p:nvSpPr>
            <p:cNvPr id="154" name="Google Shape;154;p5"/>
            <p:cNvSpPr txBox="1"/>
            <p:nvPr/>
          </p:nvSpPr>
          <p:spPr>
            <a:xfrm>
              <a:off x="0" y="-28575"/>
              <a:ext cx="22151340" cy="621919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542925" marR="0" lvl="1" indent="-271462" algn="l" rtl="0">
                <a:lnSpc>
                  <a:spcPct val="108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000"/>
                <a:buFont typeface="Arial"/>
                <a:buChar char="•"/>
              </a:pPr>
              <a:r>
                <a:rPr lang="en-US" sz="30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Texto com marcadores do slide</a:t>
              </a:r>
              <a:endParaRPr/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4" name="Google Shape;164;p6"/>
          <p:cNvGrpSpPr/>
          <p:nvPr/>
        </p:nvGrpSpPr>
        <p:grpSpPr>
          <a:xfrm>
            <a:off x="837247" y="635318"/>
            <a:ext cx="16613505" cy="1216342"/>
            <a:chOff x="0" y="-47625"/>
            <a:chExt cx="22151340" cy="1621789"/>
          </a:xfrm>
        </p:grpSpPr>
        <p:sp>
          <p:nvSpPr>
            <p:cNvPr id="165" name="Google Shape;165;p6"/>
            <p:cNvSpPr/>
            <p:nvPr/>
          </p:nvSpPr>
          <p:spPr>
            <a:xfrm>
              <a:off x="0" y="0"/>
              <a:ext cx="22151339" cy="1574164"/>
            </a:xfrm>
            <a:custGeom>
              <a:avLst/>
              <a:gdLst/>
              <a:ahLst/>
              <a:cxnLst/>
              <a:rect l="l" t="t" r="r" b="b"/>
              <a:pathLst>
                <a:path w="22151339" h="1574164" extrusionOk="0">
                  <a:moveTo>
                    <a:pt x="0" y="0"/>
                  </a:moveTo>
                  <a:lnTo>
                    <a:pt x="22151339" y="0"/>
                  </a:lnTo>
                  <a:lnTo>
                    <a:pt x="22151339" y="1574164"/>
                  </a:lnTo>
                  <a:lnTo>
                    <a:pt x="0" y="1574164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>
              <a:noFill/>
            </a:ln>
          </p:spPr>
        </p:sp>
        <p:sp>
          <p:nvSpPr>
            <p:cNvPr id="166" name="Google Shape;166;p6"/>
            <p:cNvSpPr txBox="1"/>
            <p:nvPr/>
          </p:nvSpPr>
          <p:spPr>
            <a:xfrm>
              <a:off x="0" y="-47625"/>
              <a:ext cx="22151340" cy="162178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400" b="1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Referências Bibliográficas</a:t>
              </a:r>
              <a:endParaRPr/>
            </a:p>
          </p:txBody>
        </p:sp>
      </p:grpSp>
      <p:grpSp>
        <p:nvGrpSpPr>
          <p:cNvPr id="167" name="Google Shape;167;p6"/>
          <p:cNvGrpSpPr/>
          <p:nvPr/>
        </p:nvGrpSpPr>
        <p:grpSpPr>
          <a:xfrm>
            <a:off x="837248" y="1830229"/>
            <a:ext cx="16613505" cy="758666"/>
            <a:chOff x="0" y="-28575"/>
            <a:chExt cx="22151340" cy="1011555"/>
          </a:xfrm>
        </p:grpSpPr>
        <p:sp>
          <p:nvSpPr>
            <p:cNvPr id="168" name="Google Shape;168;p6"/>
            <p:cNvSpPr/>
            <p:nvPr/>
          </p:nvSpPr>
          <p:spPr>
            <a:xfrm>
              <a:off x="0" y="0"/>
              <a:ext cx="22151339" cy="982980"/>
            </a:xfrm>
            <a:custGeom>
              <a:avLst/>
              <a:gdLst/>
              <a:ahLst/>
              <a:cxnLst/>
              <a:rect l="l" t="t" r="r" b="b"/>
              <a:pathLst>
                <a:path w="22151339" h="982980" extrusionOk="0">
                  <a:moveTo>
                    <a:pt x="0" y="0"/>
                  </a:moveTo>
                  <a:lnTo>
                    <a:pt x="22151339" y="0"/>
                  </a:lnTo>
                  <a:lnTo>
                    <a:pt x="22151339" y="982980"/>
                  </a:lnTo>
                  <a:lnTo>
                    <a:pt x="0" y="98298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>
              <a:noFill/>
            </a:ln>
          </p:spPr>
        </p:sp>
        <p:sp>
          <p:nvSpPr>
            <p:cNvPr id="169" name="Google Shape;169;p6"/>
            <p:cNvSpPr txBox="1"/>
            <p:nvPr/>
          </p:nvSpPr>
          <p:spPr>
            <a:xfrm>
              <a:off x="0" y="-28575"/>
              <a:ext cx="22151340" cy="101155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Subtítulo do slide</a:t>
              </a:r>
              <a:endParaRPr/>
            </a:p>
          </p:txBody>
        </p:sp>
      </p:grpSp>
      <p:grpSp>
        <p:nvGrpSpPr>
          <p:cNvPr id="170" name="Google Shape;170;p6"/>
          <p:cNvGrpSpPr/>
          <p:nvPr/>
        </p:nvGrpSpPr>
        <p:grpSpPr>
          <a:xfrm>
            <a:off x="837248" y="3313744"/>
            <a:ext cx="16613505" cy="4664395"/>
            <a:chOff x="0" y="-28575"/>
            <a:chExt cx="22151340" cy="6219193"/>
          </a:xfrm>
        </p:grpSpPr>
        <p:sp>
          <p:nvSpPr>
            <p:cNvPr id="171" name="Google Shape;171;p6"/>
            <p:cNvSpPr/>
            <p:nvPr/>
          </p:nvSpPr>
          <p:spPr>
            <a:xfrm>
              <a:off x="0" y="0"/>
              <a:ext cx="22151339" cy="6190618"/>
            </a:xfrm>
            <a:custGeom>
              <a:avLst/>
              <a:gdLst/>
              <a:ahLst/>
              <a:cxnLst/>
              <a:rect l="l" t="t" r="r" b="b"/>
              <a:pathLst>
                <a:path w="22151339" h="6190618" extrusionOk="0">
                  <a:moveTo>
                    <a:pt x="0" y="0"/>
                  </a:moveTo>
                  <a:lnTo>
                    <a:pt x="22151339" y="0"/>
                  </a:lnTo>
                  <a:lnTo>
                    <a:pt x="22151339" y="6190618"/>
                  </a:lnTo>
                  <a:lnTo>
                    <a:pt x="0" y="619061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>
              <a:noFill/>
            </a:ln>
          </p:spPr>
        </p:sp>
        <p:sp>
          <p:nvSpPr>
            <p:cNvPr id="172" name="Google Shape;172;p6"/>
            <p:cNvSpPr txBox="1"/>
            <p:nvPr/>
          </p:nvSpPr>
          <p:spPr>
            <a:xfrm>
              <a:off x="0" y="-28575"/>
              <a:ext cx="22151340" cy="621919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542925" marR="0" lvl="1" indent="-271462" algn="l" rtl="0">
                <a:lnSpc>
                  <a:spcPct val="108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3000"/>
                <a:buFont typeface="Arial"/>
                <a:buChar char="•"/>
              </a:pPr>
              <a:r>
                <a:rPr lang="en-US" sz="30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rPr>
                <a:t>Texto com marcadores do slide</a:t>
              </a:r>
              <a:endParaRPr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2" name="Google Shape;182;p7"/>
          <p:cNvGrpSpPr/>
          <p:nvPr/>
        </p:nvGrpSpPr>
        <p:grpSpPr>
          <a:xfrm>
            <a:off x="837248" y="635318"/>
            <a:ext cx="16613505" cy="1216342"/>
            <a:chOff x="0" y="-47625"/>
            <a:chExt cx="22151340" cy="1621789"/>
          </a:xfrm>
        </p:grpSpPr>
        <p:sp>
          <p:nvSpPr>
            <p:cNvPr id="183" name="Google Shape;183;p7"/>
            <p:cNvSpPr/>
            <p:nvPr/>
          </p:nvSpPr>
          <p:spPr>
            <a:xfrm>
              <a:off x="0" y="0"/>
              <a:ext cx="22151339" cy="1574164"/>
            </a:xfrm>
            <a:custGeom>
              <a:avLst/>
              <a:gdLst/>
              <a:ahLst/>
              <a:cxnLst/>
              <a:rect l="l" t="t" r="r" b="b"/>
              <a:pathLst>
                <a:path w="22151339" h="1574164" extrusionOk="0">
                  <a:moveTo>
                    <a:pt x="0" y="0"/>
                  </a:moveTo>
                  <a:lnTo>
                    <a:pt x="22151339" y="0"/>
                  </a:lnTo>
                  <a:lnTo>
                    <a:pt x="22151339" y="1574164"/>
                  </a:lnTo>
                  <a:lnTo>
                    <a:pt x="0" y="1574164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>
              <a:noFill/>
            </a:ln>
          </p:spPr>
        </p:sp>
        <p:sp>
          <p:nvSpPr>
            <p:cNvPr id="184" name="Google Shape;184;p7"/>
            <p:cNvSpPr txBox="1"/>
            <p:nvPr/>
          </p:nvSpPr>
          <p:spPr>
            <a:xfrm>
              <a:off x="0" y="-47625"/>
              <a:ext cx="22151340" cy="162178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54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Agradecimentos</a:t>
              </a:r>
              <a:endParaRPr>
                <a:solidFill>
                  <a:schemeClr val="dk1"/>
                </a:solidFill>
              </a:endParaRPr>
            </a:p>
          </p:txBody>
        </p:sp>
      </p:grpSp>
      <p:grpSp>
        <p:nvGrpSpPr>
          <p:cNvPr id="185" name="Google Shape;185;p7"/>
          <p:cNvGrpSpPr/>
          <p:nvPr/>
        </p:nvGrpSpPr>
        <p:grpSpPr>
          <a:xfrm>
            <a:off x="837248" y="1830229"/>
            <a:ext cx="16613550" cy="758700"/>
            <a:chOff x="0" y="-28575"/>
            <a:chExt cx="22151400" cy="1011600"/>
          </a:xfrm>
        </p:grpSpPr>
        <p:sp>
          <p:nvSpPr>
            <p:cNvPr id="186" name="Google Shape;186;p7"/>
            <p:cNvSpPr/>
            <p:nvPr/>
          </p:nvSpPr>
          <p:spPr>
            <a:xfrm>
              <a:off x="0" y="0"/>
              <a:ext cx="22151339" cy="982980"/>
            </a:xfrm>
            <a:custGeom>
              <a:avLst/>
              <a:gdLst/>
              <a:ahLst/>
              <a:cxnLst/>
              <a:rect l="l" t="t" r="r" b="b"/>
              <a:pathLst>
                <a:path w="22151339" h="982980" extrusionOk="0">
                  <a:moveTo>
                    <a:pt x="0" y="0"/>
                  </a:moveTo>
                  <a:lnTo>
                    <a:pt x="22151339" y="0"/>
                  </a:lnTo>
                  <a:lnTo>
                    <a:pt x="22151339" y="982980"/>
                  </a:lnTo>
                  <a:lnTo>
                    <a:pt x="0" y="98298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>
              <a:noFill/>
            </a:ln>
          </p:spPr>
        </p:sp>
        <p:sp>
          <p:nvSpPr>
            <p:cNvPr id="187" name="Google Shape;187;p7"/>
            <p:cNvSpPr txBox="1"/>
            <p:nvPr/>
          </p:nvSpPr>
          <p:spPr>
            <a:xfrm>
              <a:off x="0" y="-28575"/>
              <a:ext cx="22151400" cy="10116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lnSpc>
                  <a:spcPct val="108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Subtítulo do slide</a:t>
              </a:r>
              <a:endParaRPr>
                <a:solidFill>
                  <a:schemeClr val="dk1"/>
                </a:solidFill>
              </a:endParaRPr>
            </a:p>
          </p:txBody>
        </p:sp>
      </p:grpSp>
      <p:grpSp>
        <p:nvGrpSpPr>
          <p:cNvPr id="188" name="Google Shape;188;p7"/>
          <p:cNvGrpSpPr/>
          <p:nvPr/>
        </p:nvGrpSpPr>
        <p:grpSpPr>
          <a:xfrm>
            <a:off x="837248" y="3313744"/>
            <a:ext cx="16613505" cy="4664395"/>
            <a:chOff x="0" y="-28575"/>
            <a:chExt cx="22151340" cy="6219193"/>
          </a:xfrm>
        </p:grpSpPr>
        <p:sp>
          <p:nvSpPr>
            <p:cNvPr id="189" name="Google Shape;189;p7"/>
            <p:cNvSpPr/>
            <p:nvPr/>
          </p:nvSpPr>
          <p:spPr>
            <a:xfrm>
              <a:off x="0" y="0"/>
              <a:ext cx="22151339" cy="6190618"/>
            </a:xfrm>
            <a:custGeom>
              <a:avLst/>
              <a:gdLst/>
              <a:ahLst/>
              <a:cxnLst/>
              <a:rect l="l" t="t" r="r" b="b"/>
              <a:pathLst>
                <a:path w="22151339" h="6190618" extrusionOk="0">
                  <a:moveTo>
                    <a:pt x="0" y="0"/>
                  </a:moveTo>
                  <a:lnTo>
                    <a:pt x="22151339" y="0"/>
                  </a:lnTo>
                  <a:lnTo>
                    <a:pt x="22151339" y="6190618"/>
                  </a:lnTo>
                  <a:lnTo>
                    <a:pt x="0" y="619061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>
              <a:noFill/>
            </a:ln>
          </p:spPr>
        </p:sp>
        <p:sp>
          <p:nvSpPr>
            <p:cNvPr id="190" name="Google Shape;190;p7"/>
            <p:cNvSpPr txBox="1"/>
            <p:nvPr/>
          </p:nvSpPr>
          <p:spPr>
            <a:xfrm>
              <a:off x="0" y="-28575"/>
              <a:ext cx="22151340" cy="621919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542925" marR="0" lvl="1" indent="-271462" algn="l" rtl="0">
                <a:lnSpc>
                  <a:spcPct val="108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0"/>
                <a:buFont typeface="Arial"/>
                <a:buChar char="•"/>
              </a:pPr>
              <a:r>
                <a:rPr lang="en-US" sz="30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Texto com marcadores do slide</a:t>
              </a:r>
              <a:endParaRPr>
                <a:solidFill>
                  <a:schemeClr val="dk1"/>
                </a:solidFill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</Words>
  <Application>Microsoft Office PowerPoint</Application>
  <PresentationFormat>Personalizar</PresentationFormat>
  <Paragraphs>21</Paragraphs>
  <Slides>7</Slides>
  <Notes>7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TACIANA FARIAS</dc:creator>
  <cp:lastModifiedBy>TACIANA FARIAS</cp:lastModifiedBy>
  <cp:revision>2</cp:revision>
  <dcterms:created xsi:type="dcterms:W3CDTF">2006-08-16T00:00:00Z</dcterms:created>
  <dcterms:modified xsi:type="dcterms:W3CDTF">2026-03-23T16:43:11Z</dcterms:modified>
</cp:coreProperties>
</file>