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apa" id="{12709C5E-4279-93AA-A470-02DC09299771}">
          <p14:sldIdLst>
            <p14:sldId id="256"/>
          </p14:sldIdLst>
        </p14:section>
        <p14:section name="Modelos internos" id="{50CD2ACC-0FAE-7990-D9FD-E4E5EF63A949}">
          <p14:sldIdLst>
            <p14:sldId id="257"/>
            <p14:sldId id="258"/>
            <p14:sldId id="259"/>
            <p14:sldId id="260"/>
            <p14:sldId id="261"/>
            <p14:sldId id="262"/>
          </p14:sldIdLst>
        </p14:section>
        <p14:section name="Encerramento" id="{7190C592-5DB8-1337-B28C-B2501785D3D8}">
          <p14:sldIdLst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33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9355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Layout MPA_Capa. Edite os campos; logos e marca d'água são fixos no layout.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Valores ilustrativos — substitua pelos dados do programa.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PA_Cap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symbol_white.png"/>
          <p:cNvPicPr>
            <a:picLocks noChangeAspect="1"/>
          </p:cNvPicPr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6949440" y="-502920"/>
            <a:ext cx="7184533" cy="7863840"/>
          </a:xfrm>
          <a:prstGeom prst="rect">
            <a:avLst/>
          </a:prstGeom>
        </p:spPr>
      </p:pic>
      <p:pic>
        <p:nvPicPr>
          <p:cNvPr id="3" name="Image 1" descr="/home/claude/assets/pos_h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48640"/>
            <a:ext cx="2377440" cy="520886"/>
          </a:xfrm>
          <a:prstGeom prst="rect">
            <a:avLst/>
          </a:prstGeom>
        </p:spPr>
      </p:pic>
      <p:pic>
        <p:nvPicPr>
          <p:cNvPr id="4" name="Image 2" descr="/home/claude/assets/unifor_h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1375" y="5897880"/>
            <a:ext cx="1920240" cy="541276"/>
          </a:xfrm>
          <a:prstGeom prst="rect">
            <a:avLst/>
          </a:prstGeom>
        </p:spPr>
      </p:pic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640080" y="1965960"/>
            <a:ext cx="7772400" cy="411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b="1" kern="0" spc="200" dirty="0">
                <a:solidFill>
                  <a:schemeClr val="bg1"/>
                </a:solidFill>
              </a:defRPr>
            </a:lvl1pPr>
          </a:lstStyle>
          <a:p>
            <a:pPr marL="0" indent="0">
              <a:buNone/>
            </a:pPr>
            <a:r>
              <a:rPr lang="en-US" sz="1400" b="1" kern="0" spc="200" dirty="0">
                <a:solidFill>
                  <a:schemeClr val="bg1"/>
                </a:solidFill>
              </a:rPr>
              <a:t>MESTRADO PROFISSIONAL EM ADMINISTRAÇÃO</a:t>
            </a:r>
            <a:endParaRPr lang="en-US" sz="1400" dirty="0"/>
          </a:p>
        </p:txBody>
      </p:sp>
      <p:sp>
        <p:nvSpPr>
          <p:cNvPr id="6" name="Text 0"/>
          <p:cNvSpPr>
            <a:spLocks noGrp="1"/>
          </p:cNvSpPr>
          <p:nvPr>
            <p:ph type="title" idx="104" hasCustomPrompt="1"/>
          </p:nvPr>
        </p:nvSpPr>
        <p:spPr>
          <a:xfrm>
            <a:off x="640080" y="2468880"/>
            <a:ext cx="786384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Título da apresentação</a:t>
            </a:r>
            <a:endParaRPr lang="en-US" sz="40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640080" y="4389120"/>
            <a:ext cx="78638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000" dirty="0">
                <a:solidFill>
                  <a:schemeClr val="bg1"/>
                </a:solidFill>
              </a:defRPr>
            </a:lvl1pPr>
          </a:lstStyle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Subtítulo, disciplina ou evento</a:t>
            </a:r>
            <a:endParaRPr lang="en-US" sz="20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640080" y="5715000"/>
            <a:ext cx="68580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300" dirty="0">
                <a:solidFill>
                  <a:schemeClr val="bg1"/>
                </a:solidFill>
              </a:defRPr>
            </a:lvl1pPr>
          </a:lstStyle>
          <a:p>
            <a:pPr marL="0" indent="0">
              <a:buNone/>
            </a:pPr>
            <a:r>
              <a:rPr lang="en-US" sz="1300" dirty="0">
                <a:solidFill>
                  <a:schemeClr val="bg1"/>
                </a:solidFill>
              </a:rPr>
              <a:t>Nome do(a) apresentador(a) · Local, data</a:t>
            </a:r>
            <a:endParaRPr lang="en-US" sz="13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PA_Seca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symbol_white.png"/>
          <p:cNvPicPr>
            <a:picLocks noChangeAspect="1"/>
          </p:cNvPicPr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7498080" y="822960"/>
            <a:ext cx="5513712" cy="6035040"/>
          </a:xfrm>
          <a:prstGeom prst="rect">
            <a:avLst/>
          </a:prstGeom>
        </p:spPr>
      </p:pic>
      <p:pic>
        <p:nvPicPr>
          <p:cNvPr id="3" name="Image 1" descr="/home/claude/assets/pos_h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6035040"/>
            <a:ext cx="1554480" cy="340580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640080" y="1463040"/>
            <a:ext cx="36576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8000" b="1" dirty="0">
                <a:solidFill>
                  <a:schemeClr val="accent4"/>
                </a:solidFill>
              </a:defRPr>
            </a:lvl1pPr>
          </a:lstStyle>
          <a:p>
            <a:pPr marL="0" indent="0">
              <a:buNone/>
            </a:pPr>
            <a:r>
              <a:rPr lang="en-US" sz="8000" b="1" dirty="0">
                <a:solidFill>
                  <a:schemeClr val="accent4"/>
                </a:solidFill>
              </a:rPr>
              <a:t>01</a:t>
            </a:r>
            <a:endParaRPr lang="en-US" sz="8000" dirty="0"/>
          </a:p>
        </p:txBody>
      </p:sp>
      <p:sp>
        <p:nvSpPr>
          <p:cNvPr id="5" name="Text 0"/>
          <p:cNvSpPr>
            <a:spLocks noGrp="1"/>
          </p:cNvSpPr>
          <p:nvPr>
            <p:ph type="title" idx="103" hasCustomPrompt="1"/>
          </p:nvPr>
        </p:nvSpPr>
        <p:spPr>
          <a:xfrm>
            <a:off x="640080" y="2880360"/>
            <a:ext cx="77724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Título da seção</a:t>
            </a:r>
            <a:endParaRPr lang="en-US" sz="40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640080" y="4343400"/>
            <a:ext cx="68580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marL="0" indent="0">
              <a:buNone/>
            </a:pPr>
            <a:r>
              <a:rPr lang="en-US" sz="1800" dirty="0">
                <a:solidFill>
                  <a:schemeClr val="bg2"/>
                </a:solidFill>
              </a:rPr>
              <a:t>Breve descrição do que será abordado</a:t>
            </a: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PA_Conteu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pos_h_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72784"/>
            <a:ext cx="1463040" cy="32054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43000" y="6272784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6"/>
                </a:solidFill>
              </a:rPr>
              <a:t>Mestrado Profissional em Administração</a:t>
            </a:r>
            <a:endParaRPr lang="en-US" sz="1000" dirty="0"/>
          </a:p>
        </p:txBody>
      </p:sp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Clique para adicionar o título</a:t>
            </a:r>
            <a:endParaRPr lang="en-US" sz="3200" dirty="0"/>
          </a:p>
        </p:txBody>
      </p:sp>
      <p:sp>
        <p:nvSpPr>
          <p:cNvPr id="5" name="Text 1"/>
          <p:cNvSpPr>
            <a:spLocks noGrp="1"/>
          </p:cNvSpPr>
          <p:nvPr>
            <p:ph type="body" idx="103" hasCustomPrompt="1"/>
          </p:nvPr>
        </p:nvSpPr>
        <p:spPr>
          <a:xfrm>
            <a:off x="640080" y="1600200"/>
            <a:ext cx="10881360" cy="4389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spcAft>
                <a:spcPts val="800"/>
              </a:spcAft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marL="0" indent="0">
              <a:spcAft>
                <a:spcPts val="8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Clique para adicionar texto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0080" y="6272784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lang="en-US" b="1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PA_Duas_Coluna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pos_h_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72784"/>
            <a:ext cx="1463040" cy="32054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43000" y="6272784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6"/>
                </a:solidFill>
              </a:rPr>
              <a:t>Mestrado Profissional em Administração</a:t>
            </a:r>
            <a:endParaRPr lang="en-US" sz="1000" dirty="0"/>
          </a:p>
        </p:txBody>
      </p:sp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Clique para adicionar o título</a:t>
            </a:r>
            <a:endParaRPr lang="en-US" sz="3200" dirty="0"/>
          </a:p>
        </p:txBody>
      </p:sp>
      <p:sp>
        <p:nvSpPr>
          <p:cNvPr id="5" name="Text 1"/>
          <p:cNvSpPr>
            <a:spLocks noGrp="1"/>
          </p:cNvSpPr>
          <p:nvPr>
            <p:ph type="body" idx="103" hasCustomPrompt="1"/>
          </p:nvPr>
        </p:nvSpPr>
        <p:spPr>
          <a:xfrm>
            <a:off x="640080" y="1600200"/>
            <a:ext cx="5212080" cy="4389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spcAft>
                <a:spcPts val="800"/>
              </a:spcAft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marL="0" indent="0">
              <a:spcAft>
                <a:spcPts val="8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Coluna da esquerda</a:t>
            </a:r>
            <a:endParaRPr lang="en-US" sz="1800" dirty="0"/>
          </a:p>
        </p:txBody>
      </p:sp>
      <p:sp>
        <p:nvSpPr>
          <p:cNvPr id="6" name="Text 1"/>
          <p:cNvSpPr>
            <a:spLocks noGrp="1"/>
          </p:cNvSpPr>
          <p:nvPr>
            <p:ph type="body" idx="104" hasCustomPrompt="1"/>
          </p:nvPr>
        </p:nvSpPr>
        <p:spPr>
          <a:xfrm>
            <a:off x="6309360" y="1600200"/>
            <a:ext cx="5212080" cy="4389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spcAft>
                <a:spcPts val="800"/>
              </a:spcAft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marL="0" indent="0">
              <a:spcAft>
                <a:spcPts val="8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Coluna da direita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0080" y="6272784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lang="en-US" b="1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PA_Titulo_Apena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pos_h_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72784"/>
            <a:ext cx="1463040" cy="32054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43000" y="6272784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6"/>
                </a:solidFill>
              </a:rPr>
              <a:t>Mestrado Profissional em Administração</a:t>
            </a:r>
            <a:endParaRPr lang="en-US" sz="1000" dirty="0"/>
          </a:p>
        </p:txBody>
      </p:sp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Clique para adicionar o título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0080" y="6272784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lang="en-US" b="1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PA_Destaq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symbol_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85800"/>
            <a:ext cx="918952" cy="1005840"/>
          </a:xfrm>
          <a:prstGeom prst="rect">
            <a:avLst/>
          </a:prstGeom>
        </p:spPr>
      </p:pic>
      <p:pic>
        <p:nvPicPr>
          <p:cNvPr id="3" name="Image 1" descr="/home/claude/assets/pos_h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8575" y="6272784"/>
            <a:ext cx="1463040" cy="32054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143000" y="6272784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6"/>
                </a:solidFill>
              </a:rPr>
              <a:t>Mestrado Profissional em Administração</a:t>
            </a:r>
            <a:endParaRPr lang="en-US" sz="1000" dirty="0"/>
          </a:p>
        </p:txBody>
      </p:sp>
      <p:sp>
        <p:nvSpPr>
          <p:cNvPr id="5" name="Text 1"/>
          <p:cNvSpPr>
            <a:spLocks noGrp="1"/>
          </p:cNvSpPr>
          <p:nvPr>
            <p:ph type="body" idx="103" hasCustomPrompt="1"/>
          </p:nvPr>
        </p:nvSpPr>
        <p:spPr>
          <a:xfrm>
            <a:off x="640080" y="1920240"/>
            <a:ext cx="10058400" cy="22860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</a:rPr>
              <a:t>Frase de destaque, citação ou mensagem-chave</a:t>
            </a:r>
            <a:endParaRPr lang="en-US" sz="3000" dirty="0"/>
          </a:p>
        </p:txBody>
      </p:sp>
      <p:sp>
        <p:nvSpPr>
          <p:cNvPr id="6" name="Text 1"/>
          <p:cNvSpPr>
            <a:spLocks noGrp="1"/>
          </p:cNvSpPr>
          <p:nvPr>
            <p:ph type="body" idx="104" hasCustomPrompt="1"/>
          </p:nvPr>
        </p:nvSpPr>
        <p:spPr>
          <a:xfrm>
            <a:off x="640080" y="4434840"/>
            <a:ext cx="100584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600" dirty="0">
                <a:solidFill>
                  <a:schemeClr val="accent1"/>
                </a:solidFill>
              </a:defRPr>
            </a:lvl1pPr>
          </a:lstStyle>
          <a:p>
            <a:pPr marL="0" indent="0">
              <a:buNone/>
            </a:pPr>
            <a:r>
              <a:rPr lang="en-US" sz="1600" dirty="0">
                <a:solidFill>
                  <a:schemeClr val="accent1"/>
                </a:solidFill>
              </a:rPr>
              <a:t>— Autor(a), ano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0080" y="6272784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lang="en-US" b="1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PA_Encerramen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symbol_white.png"/>
          <p:cNvPicPr>
            <a:picLocks noChangeAspect="1"/>
          </p:cNvPicPr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6949440" y="-502920"/>
            <a:ext cx="7184533" cy="7863840"/>
          </a:xfrm>
          <a:prstGeom prst="rect">
            <a:avLst/>
          </a:prstGeom>
        </p:spPr>
      </p:pic>
      <p:pic>
        <p:nvPicPr>
          <p:cNvPr id="3" name="Image 1" descr="/home/claude/assets/pos_h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48640"/>
            <a:ext cx="2377440" cy="520886"/>
          </a:xfrm>
          <a:prstGeom prst="rect">
            <a:avLst/>
          </a:prstGeom>
        </p:spPr>
      </p:pic>
      <p:pic>
        <p:nvPicPr>
          <p:cNvPr id="4" name="Image 2" descr="/home/claude/assets/unifor_h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1375" y="5897880"/>
            <a:ext cx="1920240" cy="541276"/>
          </a:xfrm>
          <a:prstGeom prst="rect">
            <a:avLst/>
          </a:prstGeom>
        </p:spPr>
      </p:pic>
      <p:sp>
        <p:nvSpPr>
          <p:cNvPr id="5" name="Text 0"/>
          <p:cNvSpPr>
            <a:spLocks noGrp="1"/>
          </p:cNvSpPr>
          <p:nvPr>
            <p:ph type="title" idx="103" hasCustomPrompt="1"/>
          </p:nvPr>
        </p:nvSpPr>
        <p:spPr>
          <a:xfrm>
            <a:off x="640080" y="2194560"/>
            <a:ext cx="7315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54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r>
              <a:rPr lang="en-US" sz="5400" b="1" dirty="0">
                <a:solidFill>
                  <a:schemeClr val="bg1"/>
                </a:solidFill>
              </a:rPr>
              <a:t>Obrigado!</a:t>
            </a:r>
            <a:endParaRPr lang="en-US" sz="54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640080" y="3657600"/>
            <a:ext cx="685800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spcAft>
                <a:spcPts val="600"/>
              </a:spcAft>
              <a:buNone/>
              <a:defRPr lang="en-US" sz="1800" dirty="0">
                <a:solidFill>
                  <a:schemeClr val="bg1"/>
                </a:solidFill>
              </a:defRPr>
            </a:lvl1pPr>
          </a:lstStyle>
          <a:p>
            <a:pPr marL="0" indent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bg1"/>
                </a:solidFill>
              </a:rPr>
              <a:t>Nome · e-mail@unifor.br</a:t>
            </a:r>
            <a:endParaRPr lang="en-US" sz="1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0080" y="6272784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lang="en-US" b="1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3" hasCustomPrompt="1"/>
          </p:nvPr>
        </p:nvSpPr>
        <p:spPr>
          <a:xfrm>
            <a:off x="640080" y="1965960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chemeClr val="bg1"/>
                </a:solidFill>
              </a:rPr>
              <a:t>MESTRADO PROFISSIONAL EM ADMINISTRAÇÃO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4" hasCustomPrompt="1"/>
          </p:nvPr>
        </p:nvSpPr>
        <p:spPr>
          <a:xfrm>
            <a:off x="640080" y="246888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Título da apresentação em até duas linhas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5" hasCustomPrompt="1"/>
          </p:nvPr>
        </p:nvSpPr>
        <p:spPr>
          <a:xfrm>
            <a:off x="640080" y="438912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Disciplina, banca, seminário ou evento</a:t>
            </a:r>
            <a:endParaRPr lang="en-US" sz="2000" dirty="0"/>
          </a:p>
        </p:txBody>
      </p:sp>
      <p:sp>
        <p:nvSpPr>
          <p:cNvPr id="5" name="Text 0"/>
          <p:cNvSpPr>
            <a:spLocks noGrp="1"/>
          </p:cNvSpPr>
          <p:nvPr>
            <p:ph type="body" idx="106" hasCustomPrompt="1"/>
          </p:nvPr>
        </p:nvSpPr>
        <p:spPr>
          <a:xfrm>
            <a:off x="640080" y="5715000"/>
            <a:ext cx="6858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300" dirty="0">
                <a:solidFill>
                  <a:schemeClr val="bg1"/>
                </a:solidFill>
              </a:rPr>
              <a:t>Prof. Nome Sobrenome · Fortaleza, outubro de 2026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Agenda</a:t>
            </a:r>
            <a:endParaRPr lang="en-US" sz="3200" dirty="0"/>
          </a:p>
        </p:txBody>
      </p:sp>
      <p:sp>
        <p:nvSpPr>
          <p:cNvPr id="3" name="num_bg_1"/>
          <p:cNvSpPr/>
          <p:nvPr/>
        </p:nvSpPr>
        <p:spPr>
          <a:xfrm>
            <a:off x="640080" y="169164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num_1"/>
          <p:cNvSpPr txBox="1"/>
          <p:nvPr/>
        </p:nvSpPr>
        <p:spPr>
          <a:xfrm>
            <a:off x="640080" y="16916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01</a:t>
            </a:r>
            <a:endParaRPr lang="en-US" sz="1600" dirty="0"/>
          </a:p>
        </p:txBody>
      </p:sp>
      <p:sp>
        <p:nvSpPr>
          <p:cNvPr id="5" name="item_1"/>
          <p:cNvSpPr txBox="1"/>
          <p:nvPr/>
        </p:nvSpPr>
        <p:spPr>
          <a:xfrm>
            <a:off x="1508760" y="16916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Contexto e problema de pesquisa</a:t>
            </a:r>
            <a:endParaRPr lang="en-US" sz="2000" dirty="0"/>
          </a:p>
        </p:txBody>
      </p:sp>
      <p:sp>
        <p:nvSpPr>
          <p:cNvPr id="6" name="num_bg_2"/>
          <p:cNvSpPr/>
          <p:nvPr/>
        </p:nvSpPr>
        <p:spPr>
          <a:xfrm>
            <a:off x="640080" y="2560320"/>
            <a:ext cx="640080" cy="640080"/>
          </a:xfrm>
          <a:prstGeom prst="ellipse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num_2"/>
          <p:cNvSpPr txBox="1"/>
          <p:nvPr/>
        </p:nvSpPr>
        <p:spPr>
          <a:xfrm>
            <a:off x="640080" y="2560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accent1"/>
                </a:solidFill>
              </a:rPr>
              <a:t>02</a:t>
            </a:r>
            <a:endParaRPr lang="en-US" sz="1600" dirty="0"/>
          </a:p>
        </p:txBody>
      </p:sp>
      <p:sp>
        <p:nvSpPr>
          <p:cNvPr id="8" name="item_2"/>
          <p:cNvSpPr txBox="1"/>
          <p:nvPr/>
        </p:nvSpPr>
        <p:spPr>
          <a:xfrm>
            <a:off x="1508760" y="2560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Referencial teórico</a:t>
            </a:r>
            <a:endParaRPr lang="en-US" sz="2000" dirty="0"/>
          </a:p>
        </p:txBody>
      </p:sp>
      <p:sp>
        <p:nvSpPr>
          <p:cNvPr id="9" name="num_bg_3"/>
          <p:cNvSpPr/>
          <p:nvPr/>
        </p:nvSpPr>
        <p:spPr>
          <a:xfrm>
            <a:off x="640080" y="3429000"/>
            <a:ext cx="640080" cy="640080"/>
          </a:xfrm>
          <a:prstGeom prst="ellipse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num_3"/>
          <p:cNvSpPr txBox="1"/>
          <p:nvPr/>
        </p:nvSpPr>
        <p:spPr>
          <a:xfrm>
            <a:off x="640080" y="34290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accent1"/>
                </a:solidFill>
              </a:rPr>
              <a:t>03</a:t>
            </a:r>
            <a:endParaRPr lang="en-US" sz="1600" dirty="0"/>
          </a:p>
        </p:txBody>
      </p:sp>
      <p:sp>
        <p:nvSpPr>
          <p:cNvPr id="11" name="item_3"/>
          <p:cNvSpPr txBox="1"/>
          <p:nvPr/>
        </p:nvSpPr>
        <p:spPr>
          <a:xfrm>
            <a:off x="1508760" y="34290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Procedimentos metodológicos</a:t>
            </a:r>
            <a:endParaRPr lang="en-US" sz="2000" dirty="0"/>
          </a:p>
        </p:txBody>
      </p:sp>
      <p:sp>
        <p:nvSpPr>
          <p:cNvPr id="12" name="num_bg_4"/>
          <p:cNvSpPr/>
          <p:nvPr/>
        </p:nvSpPr>
        <p:spPr>
          <a:xfrm>
            <a:off x="640080" y="4297680"/>
            <a:ext cx="640080" cy="640080"/>
          </a:xfrm>
          <a:prstGeom prst="ellipse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num_4"/>
          <p:cNvSpPr txBox="1"/>
          <p:nvPr/>
        </p:nvSpPr>
        <p:spPr>
          <a:xfrm>
            <a:off x="640080" y="42976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accent1"/>
                </a:solidFill>
              </a:rPr>
              <a:t>04</a:t>
            </a:r>
            <a:endParaRPr lang="en-US" sz="1600" dirty="0"/>
          </a:p>
        </p:txBody>
      </p:sp>
      <p:sp>
        <p:nvSpPr>
          <p:cNvPr id="14" name="item_4"/>
          <p:cNvSpPr txBox="1"/>
          <p:nvPr/>
        </p:nvSpPr>
        <p:spPr>
          <a:xfrm>
            <a:off x="1508760" y="42976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Resultados e discussão</a:t>
            </a:r>
            <a:endParaRPr lang="en-US" sz="2000" dirty="0"/>
          </a:p>
        </p:txBody>
      </p:sp>
      <p:sp>
        <p:nvSpPr>
          <p:cNvPr id="15" name="num_bg_5"/>
          <p:cNvSpPr/>
          <p:nvPr/>
        </p:nvSpPr>
        <p:spPr>
          <a:xfrm>
            <a:off x="640080" y="5166360"/>
            <a:ext cx="640080" cy="640080"/>
          </a:xfrm>
          <a:prstGeom prst="ellipse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num_5"/>
          <p:cNvSpPr txBox="1"/>
          <p:nvPr/>
        </p:nvSpPr>
        <p:spPr>
          <a:xfrm>
            <a:off x="640080" y="5166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accent1"/>
                </a:solidFill>
              </a:rPr>
              <a:t>05</a:t>
            </a:r>
            <a:endParaRPr lang="en-US" sz="1600" dirty="0"/>
          </a:p>
        </p:txBody>
      </p:sp>
      <p:sp>
        <p:nvSpPr>
          <p:cNvPr id="17" name="item_5"/>
          <p:cNvSpPr txBox="1"/>
          <p:nvPr/>
        </p:nvSpPr>
        <p:spPr>
          <a:xfrm>
            <a:off x="1508760" y="5166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Contribuições e próximos passos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0080" y="6272784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lang="en-US" b="1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2" hasCustomPrompt="1"/>
          </p:nvPr>
        </p:nvSpPr>
        <p:spPr>
          <a:xfrm>
            <a:off x="640080" y="1463040"/>
            <a:ext cx="3657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8000" b="1" dirty="0">
                <a:solidFill>
                  <a:schemeClr val="accent4"/>
                </a:solidFill>
              </a:rPr>
              <a:t>01</a:t>
            </a:r>
            <a:endParaRPr lang="en-US" sz="8000" dirty="0"/>
          </a:p>
        </p:txBody>
      </p:sp>
      <p:sp>
        <p:nvSpPr>
          <p:cNvPr id="3" name="Text 0"/>
          <p:cNvSpPr>
            <a:spLocks noGrp="1"/>
          </p:cNvSpPr>
          <p:nvPr>
            <p:ph type="title" idx="103" hasCustomPrompt="1"/>
          </p:nvPr>
        </p:nvSpPr>
        <p:spPr>
          <a:xfrm>
            <a:off x="640080" y="2880360"/>
            <a:ext cx="7772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Contexto e problema de pesquisa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4" hasCustomPrompt="1"/>
          </p:nvPr>
        </p:nvSpPr>
        <p:spPr>
          <a:xfrm>
            <a:off x="640080" y="4343400"/>
            <a:ext cx="6858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bg2"/>
                </a:solidFill>
              </a:rPr>
              <a:t>Por que este tema importa para a gestão das organizações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Título do slide de conteúdo</a:t>
            </a:r>
            <a:endParaRPr lang="en-US" sz="3200" dirty="0"/>
          </a:p>
        </p:txBody>
      </p:sp>
      <p:sp>
        <p:nvSpPr>
          <p:cNvPr id="3" name="Text 1"/>
          <p:cNvSpPr>
            <a:spLocks noGrp="1"/>
          </p:cNvSpPr>
          <p:nvPr>
            <p:ph type="body" idx="103" hasCustomPrompt="1"/>
          </p:nvPr>
        </p:nvSpPr>
        <p:spPr>
          <a:xfrm>
            <a:off x="640080" y="1600200"/>
            <a:ext cx="1088136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Primeiro ponto principal, com texto em 18 pt para boa leitura em sala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Segundo ponto, mantendo uma ideia por tópico</a:t>
            </a:r>
            <a:endParaRPr lang="en-US" sz="1800" dirty="0"/>
          </a:p>
          <a:p>
            <a:pPr marL="685800" lvl="1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Subtópico com detalhe complementar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Terceiro ponto, com referência no formato (Autor, ano)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0080" y="6272784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lang="en-US" b="1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Comparação em duas colunas</a:t>
            </a:r>
            <a:endParaRPr lang="en-US" sz="3200" dirty="0"/>
          </a:p>
        </p:txBody>
      </p:sp>
      <p:sp>
        <p:nvSpPr>
          <p:cNvPr id="3" name="Text 1"/>
          <p:cNvSpPr>
            <a:spLocks noGrp="1"/>
          </p:cNvSpPr>
          <p:nvPr>
            <p:ph type="body" idx="103" hasCustomPrompt="1"/>
          </p:nvPr>
        </p:nvSpPr>
        <p:spPr>
          <a:xfrm>
            <a:off x="640080" y="1600200"/>
            <a:ext cx="52120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800" b="1" dirty="0">
                <a:solidFill>
                  <a:schemeClr val="accent1"/>
                </a:solidFill>
              </a:rPr>
              <a:t>Abordagem A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Característica principal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Vantagem observada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Limitação conhecida</a:t>
            </a:r>
            <a:endParaRPr lang="en-US" sz="1800" dirty="0"/>
          </a:p>
        </p:txBody>
      </p:sp>
      <p:sp>
        <p:nvSpPr>
          <p:cNvPr id="4" name="Text 1"/>
          <p:cNvSpPr>
            <a:spLocks noGrp="1"/>
          </p:cNvSpPr>
          <p:nvPr>
            <p:ph type="body" idx="104" hasCustomPrompt="1"/>
          </p:nvPr>
        </p:nvSpPr>
        <p:spPr>
          <a:xfrm>
            <a:off x="6309360" y="1600200"/>
            <a:ext cx="52120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800" b="1" dirty="0">
                <a:solidFill>
                  <a:schemeClr val="accent1"/>
                </a:solidFill>
              </a:rPr>
              <a:t>Abordagem B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Característica principal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Vantagem observada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Limitação conhecida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0080" y="6272784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lang="en-US" b="1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Indicadores em destaque</a:t>
            </a:r>
            <a:endParaRPr lang="en-US" sz="3200" dirty="0"/>
          </a:p>
        </p:txBody>
      </p:sp>
      <p:sp>
        <p:nvSpPr>
          <p:cNvPr id="3" name="card_1"/>
          <p:cNvSpPr/>
          <p:nvPr/>
        </p:nvSpPr>
        <p:spPr>
          <a:xfrm>
            <a:off x="640080" y="1828800"/>
            <a:ext cx="3429000" cy="3291840"/>
          </a:xfrm>
          <a:prstGeom prst="roundRect">
            <a:avLst>
              <a:gd name="adj" fmla="val 3333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card_icon_1" descr="/home/claude/assets/symbol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2194560"/>
            <a:ext cx="459476" cy="502920"/>
          </a:xfrm>
          <a:prstGeom prst="rect">
            <a:avLst/>
          </a:prstGeom>
        </p:spPr>
      </p:pic>
      <p:sp>
        <p:nvSpPr>
          <p:cNvPr id="5" name="stat_1"/>
          <p:cNvSpPr txBox="1"/>
          <p:nvPr/>
        </p:nvSpPr>
        <p:spPr>
          <a:xfrm>
            <a:off x="1005840" y="2926080"/>
            <a:ext cx="2697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6000" b="1" dirty="0">
                <a:solidFill>
                  <a:schemeClr val="bg1"/>
                </a:solidFill>
              </a:rPr>
              <a:t>120</a:t>
            </a:r>
            <a:endParaRPr lang="en-US" sz="6000" dirty="0"/>
          </a:p>
        </p:txBody>
      </p:sp>
      <p:sp>
        <p:nvSpPr>
          <p:cNvPr id="6" name="stat_label_1"/>
          <p:cNvSpPr txBox="1"/>
          <p:nvPr/>
        </p:nvSpPr>
        <p:spPr>
          <a:xfrm>
            <a:off x="1005840" y="4114800"/>
            <a:ext cx="2697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dissertações defendidas</a:t>
            </a:r>
            <a:endParaRPr lang="en-US" sz="1600" dirty="0"/>
          </a:p>
        </p:txBody>
      </p:sp>
      <p:sp>
        <p:nvSpPr>
          <p:cNvPr id="7" name="card_2"/>
          <p:cNvSpPr/>
          <p:nvPr/>
        </p:nvSpPr>
        <p:spPr>
          <a:xfrm>
            <a:off x="4343400" y="1828800"/>
            <a:ext cx="3429000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8" name="card_icon_2" descr="/home/claude/assets/symbol_blu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9160" y="2194560"/>
            <a:ext cx="459476" cy="502920"/>
          </a:xfrm>
          <a:prstGeom prst="rect">
            <a:avLst/>
          </a:prstGeom>
        </p:spPr>
      </p:pic>
      <p:sp>
        <p:nvSpPr>
          <p:cNvPr id="9" name="stat_2"/>
          <p:cNvSpPr txBox="1"/>
          <p:nvPr/>
        </p:nvSpPr>
        <p:spPr>
          <a:xfrm>
            <a:off x="4709160" y="2926080"/>
            <a:ext cx="2697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6000" b="1" dirty="0">
                <a:solidFill>
                  <a:schemeClr val="accent1"/>
                </a:solidFill>
              </a:rPr>
              <a:t>85%</a:t>
            </a:r>
            <a:endParaRPr lang="en-US" sz="6000" dirty="0"/>
          </a:p>
        </p:txBody>
      </p:sp>
      <p:sp>
        <p:nvSpPr>
          <p:cNvPr id="10" name="stat_label_2"/>
          <p:cNvSpPr txBox="1"/>
          <p:nvPr/>
        </p:nvSpPr>
        <p:spPr>
          <a:xfrm>
            <a:off x="4709160" y="4114800"/>
            <a:ext cx="2697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egressos atuando em gestão</a:t>
            </a:r>
            <a:endParaRPr lang="en-US" sz="1600" dirty="0"/>
          </a:p>
        </p:txBody>
      </p:sp>
      <p:sp>
        <p:nvSpPr>
          <p:cNvPr id="11" name="card_3"/>
          <p:cNvSpPr/>
          <p:nvPr/>
        </p:nvSpPr>
        <p:spPr>
          <a:xfrm>
            <a:off x="8046720" y="1828800"/>
            <a:ext cx="3429000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2" name="card_icon_3" descr="/home/claude/assets/symbol_blu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2480" y="2194560"/>
            <a:ext cx="459476" cy="502920"/>
          </a:xfrm>
          <a:prstGeom prst="rect">
            <a:avLst/>
          </a:prstGeom>
        </p:spPr>
      </p:pic>
      <p:sp>
        <p:nvSpPr>
          <p:cNvPr id="13" name="stat_3"/>
          <p:cNvSpPr txBox="1"/>
          <p:nvPr/>
        </p:nvSpPr>
        <p:spPr>
          <a:xfrm>
            <a:off x="8412480" y="2926080"/>
            <a:ext cx="2697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6000" b="1" dirty="0">
                <a:solidFill>
                  <a:schemeClr val="accent1"/>
                </a:solidFill>
              </a:rPr>
              <a:t>30+</a:t>
            </a:r>
            <a:endParaRPr lang="en-US" sz="6000" dirty="0"/>
          </a:p>
        </p:txBody>
      </p:sp>
      <p:sp>
        <p:nvSpPr>
          <p:cNvPr id="14" name="stat_label_3"/>
          <p:cNvSpPr txBox="1"/>
          <p:nvPr/>
        </p:nvSpPr>
        <p:spPr>
          <a:xfrm>
            <a:off x="8412480" y="4114800"/>
            <a:ext cx="2697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parcerias com organizações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0080" y="6272784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lang="en-US" b="1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3" hasCustomPrompt="1"/>
          </p:nvPr>
        </p:nvSpPr>
        <p:spPr>
          <a:xfrm>
            <a:off x="640080" y="1920240"/>
            <a:ext cx="10058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</a:rPr>
              <a:t>Use este layout para uma citação, uma pergunta de pesquisa ou a mensagem central do slide</a:t>
            </a:r>
            <a:endParaRPr lang="en-US" sz="3000" dirty="0"/>
          </a:p>
        </p:txBody>
      </p:sp>
      <p:sp>
        <p:nvSpPr>
          <p:cNvPr id="3" name="Text 1"/>
          <p:cNvSpPr>
            <a:spLocks noGrp="1"/>
          </p:cNvSpPr>
          <p:nvPr>
            <p:ph type="body" idx="104" hasCustomPrompt="1"/>
          </p:nvPr>
        </p:nvSpPr>
        <p:spPr>
          <a:xfrm>
            <a:off x="640080" y="443484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accent1"/>
                </a:solidFill>
              </a:rPr>
              <a:t>— Autor(a), ano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40080" y="6272784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lang="en-US" b="1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3" hasCustomPrompt="1"/>
          </p:nvPr>
        </p:nvSpPr>
        <p:spPr>
          <a:xfrm>
            <a:off x="640080" y="2194560"/>
            <a:ext cx="7315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5400" b="1" dirty="0">
                <a:solidFill>
                  <a:schemeClr val="bg1"/>
                </a:solidFill>
              </a:rPr>
              <a:t>Obrigado!</a:t>
            </a:r>
            <a:endParaRPr lang="en-US" sz="5400" dirty="0"/>
          </a:p>
        </p:txBody>
      </p:sp>
      <p:sp>
        <p:nvSpPr>
          <p:cNvPr id="3" name="Text 0"/>
          <p:cNvSpPr>
            <a:spLocks noGrp="1"/>
          </p:cNvSpPr>
          <p:nvPr>
            <p:ph type="body" idx="104" hasCustomPrompt="1"/>
          </p:nvPr>
        </p:nvSpPr>
        <p:spPr>
          <a:xfrm>
            <a:off x="640080" y="3657600"/>
            <a:ext cx="6858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Prof. Nome Sobrenome</a:t>
            </a:r>
            <a:endParaRPr lang="en-US" sz="18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bg1"/>
                </a:solidFill>
              </a:rPr>
              <a:t>nome@unifor.br</a:t>
            </a:r>
            <a:endParaRPr lang="en-US" sz="18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bg1"/>
                </a:solidFill>
              </a:rPr>
              <a:t>Mestrado Profissional em Administração · Pós-Unifor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ós-Unifor MPA">
  <a:themeElements>
    <a:clrScheme name="Pós-Unifor MPA">
      <a:dk1>
        <a:srgbClr val="1F2937"/>
      </a:dk1>
      <a:lt1>
        <a:srgbClr val="FFFFFF"/>
      </a:lt1>
      <a:dk2>
        <a:srgbClr val="0B1E5B"/>
      </a:dk2>
      <a:lt2>
        <a:srgbClr val="E8EFFE"/>
      </a:lt2>
      <a:accent1>
        <a:srgbClr val="004AF7"/>
      </a:accent1>
      <a:accent2>
        <a:srgbClr val="0B1E5B"/>
      </a:accent2>
      <a:accent3>
        <a:srgbClr val="3057A2"/>
      </a:accent3>
      <a:accent4>
        <a:srgbClr val="6E94FF"/>
      </a:accent4>
      <a:accent5>
        <a:srgbClr val="00B3E6"/>
      </a:accent5>
      <a:accent6>
        <a:srgbClr val="8A94A6"/>
      </a:accent6>
      <a:hlink>
        <a:srgbClr val="004AF7"/>
      </a:hlink>
      <a:folHlink>
        <a:srgbClr val="3057A2"/>
      </a:folHlink>
    </a:clrScheme>
    <a:fontScheme name="Pós-Unifor MPA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226</Words>
  <Application>Microsoft Office PowerPoint</Application>
  <PresentationFormat>Widescreen</PresentationFormat>
  <Paragraphs>60</Paragraphs>
  <Slides>8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0" baseType="lpstr">
      <vt:lpstr>Arial</vt:lpstr>
      <vt:lpstr>Pós-Unifor MPA</vt:lpstr>
      <vt:lpstr>Título da apresentação em até duas linhas</vt:lpstr>
      <vt:lpstr>Agenda</vt:lpstr>
      <vt:lpstr>Contexto e problema de pesquisa</vt:lpstr>
      <vt:lpstr>Título do slide de conteúdo</vt:lpstr>
      <vt:lpstr>Comparação em duas colunas</vt:lpstr>
      <vt:lpstr>Indicadores em destaque</vt:lpstr>
      <vt:lpstr>Apresentação do PowerPoint</vt:lpstr>
      <vt:lpstr>Obrigado!</vt:lpstr>
    </vt:vector>
  </TitlesOfParts>
  <Company>Universidade de Fortaleza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oficial – Mestrado Profissional em Administração</dc:title>
  <dc:subject>PptxGenJS Presentation</dc:subject>
  <dc:creator>Bruno Lessa</dc:creator>
  <cp:lastModifiedBy>Bruno de Souza Lessa</cp:lastModifiedBy>
  <cp:revision>1</cp:revision>
  <dcterms:created xsi:type="dcterms:W3CDTF">2026-10-20T19:47:26Z</dcterms:created>
  <dcterms:modified xsi:type="dcterms:W3CDTF">2026-10-20T19:50:17Z</dcterms:modified>
</cp:coreProperties>
</file>