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7C43"/>
    <a:srgbClr val="DC2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9BC186-21E3-B2B5-9318-2AF526231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D1AEA4-D485-F766-6280-E131DEE34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5A6A4D3-F13C-D1BF-A6E0-F125CC1B1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E676-01CB-4A44-9DD5-D3B7B7FAC815}" type="datetimeFigureOut">
              <a:rPr lang="pt-PT" smtClean="0"/>
              <a:t>30/10/2025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4B3F901-AE85-AF6A-D7AF-37AF01D3D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AED2720-0F2B-7086-3A49-D903C0A35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A6EB-EE26-4853-BA4D-8CA13C2B54D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96059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FB7EA7-09AE-178F-B69F-334979477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ECDFDE2F-FC76-F352-044C-571988127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887A821-6256-7D54-B8A3-E4390F53A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E676-01CB-4A44-9DD5-D3B7B7FAC815}" type="datetimeFigureOut">
              <a:rPr lang="pt-PT" smtClean="0"/>
              <a:t>30/10/2025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5B3F35B-086B-A405-FC04-2FE7C4AD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F5BAA57-3261-CDD1-DAC1-324758446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A6EB-EE26-4853-BA4D-8CA13C2B54D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1987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F616550-3B91-F012-DBD9-F44D2DBF66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D4CD4A-4C37-03EC-4A48-769CD1068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0BDA5DD-71B2-F9EF-9F1B-FE69A2700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E676-01CB-4A44-9DD5-D3B7B7FAC815}" type="datetimeFigureOut">
              <a:rPr lang="pt-PT" smtClean="0"/>
              <a:t>30/10/2025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89A5B95-DB52-DA25-08E3-DEB525363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9BD3098-ADC1-EA9B-4C0D-82CF3689B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A6EB-EE26-4853-BA4D-8CA13C2B54D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7646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88B0F1-F731-EF47-E9FD-B52E57E47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47C3A44-1FDE-9591-FC12-DDC40DFEB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B57B4BA-B1EF-241E-FB38-DF4C374D1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E676-01CB-4A44-9DD5-D3B7B7FAC815}" type="datetimeFigureOut">
              <a:rPr lang="pt-PT" smtClean="0"/>
              <a:t>30/10/2025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E07EA15-8510-5285-F35B-C09E54E3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8DFE242-B5A3-F4F0-9971-61BF69888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A6EB-EE26-4853-BA4D-8CA13C2B54D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3070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73288-AB8B-4101-5170-38CE705F6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F8420C9-3908-F980-F418-A83024355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8071023-C2B2-E651-6983-B9631212C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E676-01CB-4A44-9DD5-D3B7B7FAC815}" type="datetimeFigureOut">
              <a:rPr lang="pt-PT" smtClean="0"/>
              <a:t>30/10/2025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22FCEF4-811E-BFC9-5668-5CA0907E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F1D00C0-D20C-B6DE-51DE-1FADF4EE4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A6EB-EE26-4853-BA4D-8CA13C2B54D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313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FBAF38-2E80-E7AE-E5F1-0D854E595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D80DB93-6A5A-5146-E23B-6037ACDF0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FEE7F7E-9B75-4820-002E-31E32F761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34F21622-9BD9-9657-AADA-86054D60E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E676-01CB-4A44-9DD5-D3B7B7FAC815}" type="datetimeFigureOut">
              <a:rPr lang="pt-PT" smtClean="0"/>
              <a:t>30/10/2025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117F43CA-9B12-A821-DDDB-993BE590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768BF8F9-F255-4895-4D9A-8109A8E13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A6EB-EE26-4853-BA4D-8CA13C2B54D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068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FFA56D-2386-994B-37A0-7E2D024B3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ABFFE45-0E96-1F66-CD92-F71C062C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B1DC223B-90C5-8081-5F88-89E941545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7A521356-81C9-0C91-591F-10322006D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3D0C93F-95C9-B91A-90EF-2A321E056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245888EC-4681-4D61-E37B-9E657E9BE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E676-01CB-4A44-9DD5-D3B7B7FAC815}" type="datetimeFigureOut">
              <a:rPr lang="pt-PT" smtClean="0"/>
              <a:t>30/10/2025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BDC97D75-A5EA-5150-F8EB-C8C02EF0D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EC06F4AB-989C-1ED6-3AEB-6298A47E4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A6EB-EE26-4853-BA4D-8CA13C2B54D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52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0DF4D-E01C-64FB-CC09-E32D9E480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EED7581-8429-9846-7590-77912ACE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E676-01CB-4A44-9DD5-D3B7B7FAC815}" type="datetimeFigureOut">
              <a:rPr lang="pt-PT" smtClean="0"/>
              <a:t>30/10/2025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E4644207-F6E4-4449-785A-6698A213B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B279AF85-1F5D-8947-3678-FEFBF44EC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A6EB-EE26-4853-BA4D-8CA13C2B54D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37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7CC94CEA-5387-DF16-280C-0E169EACE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E676-01CB-4A44-9DD5-D3B7B7FAC815}" type="datetimeFigureOut">
              <a:rPr lang="pt-PT" smtClean="0"/>
              <a:t>30/10/2025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10E03534-22C1-EC15-B5D2-D9F7FC40F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352C2FD7-8980-273C-1FDD-3CB909495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A6EB-EE26-4853-BA4D-8CA13C2B54D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80897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94A394-359B-0225-456A-11BBB064C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2D026EA-E6D8-FE5C-3381-8474AF480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85D01AC-B278-5A7A-815A-6537DDA08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8E1D7C98-CF13-1916-3B78-8AC6B3C02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E676-01CB-4A44-9DD5-D3B7B7FAC815}" type="datetimeFigureOut">
              <a:rPr lang="pt-PT" smtClean="0"/>
              <a:t>30/10/2025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32FE639D-0318-A5E0-14EA-F79A67A95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6488285-49F3-B868-A4D2-DC4A5D961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A6EB-EE26-4853-BA4D-8CA13C2B54D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073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456063-EC1B-3AF7-9D08-BFD83B643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73761A5B-FA0A-5422-15BF-46B0D576E6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E3B6A64-6812-7038-114E-2822A6D3C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DA42915-D5D1-AC48-1C86-BD0469636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E676-01CB-4A44-9DD5-D3B7B7FAC815}" type="datetimeFigureOut">
              <a:rPr lang="pt-PT" smtClean="0"/>
              <a:t>30/10/2025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19570E9A-667A-FE3E-FFB1-AF2AE226F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09E06BF3-CB44-C2BB-17AB-A2FEA2917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A6EB-EE26-4853-BA4D-8CA13C2B54D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084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5D598CF-9FB5-3E61-F32F-C1FE1BD5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DAEF8C4-2B6E-6848-50E6-117CB2D0E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18FF502-7C03-D324-7D88-FB69A1413A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ACE676-01CB-4A44-9DD5-D3B7B7FAC815}" type="datetimeFigureOut">
              <a:rPr lang="pt-PT" smtClean="0"/>
              <a:t>30/10/2025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0F43AB9-F936-89F7-5526-561C6C9F0B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CE0EE4A-8502-BF8A-530A-88E8AF1A0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1A6EB-EE26-4853-BA4D-8CA13C2B54D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207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5311E046-F0D7-47BB-B339-62BE45BB1696}"/>
              </a:ext>
            </a:extLst>
          </p:cNvPr>
          <p:cNvSpPr/>
          <p:nvPr/>
        </p:nvSpPr>
        <p:spPr>
          <a:xfrm>
            <a:off x="0" y="0"/>
            <a:ext cx="12192000" cy="612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C508317A-83B2-76DF-B998-A7670D61F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6162" y="6425962"/>
            <a:ext cx="5019675" cy="247650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D41133D-A901-2345-617D-DC73288300AA}"/>
              </a:ext>
            </a:extLst>
          </p:cNvPr>
          <p:cNvGrpSpPr/>
          <p:nvPr/>
        </p:nvGrpSpPr>
        <p:grpSpPr>
          <a:xfrm>
            <a:off x="2303367" y="1491358"/>
            <a:ext cx="7404656" cy="2540740"/>
            <a:chOff x="918948" y="1363170"/>
            <a:chExt cx="10461366" cy="3589581"/>
          </a:xfrm>
        </p:grpSpPr>
        <p:pic>
          <p:nvPicPr>
            <p:cNvPr id="10" name="Gráfico 9">
              <a:extLst>
                <a:ext uri="{FF2B5EF4-FFF2-40B4-BE49-F238E27FC236}">
                  <a16:creationId xmlns:a16="http://schemas.microsoft.com/office/drawing/2014/main" id="{698900A3-FF90-4810-F89C-2C020AF0E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8948" y="2470015"/>
              <a:ext cx="3890607" cy="1900325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3DF44EAD-81B9-E70B-5D5C-37D0D2684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281998" y="1363170"/>
              <a:ext cx="7098316" cy="3589581"/>
            </a:xfrm>
            <a:prstGeom prst="rect">
              <a:avLst/>
            </a:prstGeom>
          </p:spPr>
        </p:pic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529D9E0-5009-3070-C7C6-F4366C0150BB}"/>
              </a:ext>
            </a:extLst>
          </p:cNvPr>
          <p:cNvSpPr txBox="1"/>
          <p:nvPr/>
        </p:nvSpPr>
        <p:spPr>
          <a:xfrm>
            <a:off x="1133030" y="4050702"/>
            <a:ext cx="992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solidFill>
                  <a:srgbClr val="DC2A5A"/>
                </a:solidFill>
                <a:latin typeface="Aptos ExtraBold" panose="020B0004020202020204" pitchFamily="34" charset="0"/>
              </a:rPr>
              <a:t>TÍTULO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E6E18AB-D43B-810E-2EB5-D4F5F803B117}"/>
              </a:ext>
            </a:extLst>
          </p:cNvPr>
          <p:cNvSpPr txBox="1"/>
          <p:nvPr/>
        </p:nvSpPr>
        <p:spPr>
          <a:xfrm>
            <a:off x="10826218" y="5392396"/>
            <a:ext cx="702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PT" sz="1200" dirty="0">
                <a:solidFill>
                  <a:schemeClr val="bg1"/>
                </a:solidFill>
              </a:rPr>
              <a:t>Autores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B941DE4-7FD7-22DA-24BA-C77C54AC2C1C}"/>
              </a:ext>
            </a:extLst>
          </p:cNvPr>
          <p:cNvSpPr txBox="1"/>
          <p:nvPr/>
        </p:nvSpPr>
        <p:spPr>
          <a:xfrm>
            <a:off x="10860201" y="5669395"/>
            <a:ext cx="6687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PT" sz="1000" dirty="0">
                <a:solidFill>
                  <a:srgbClr val="357C43"/>
                </a:solidFill>
              </a:rPr>
              <a:t>Afiliação</a:t>
            </a:r>
          </a:p>
        </p:txBody>
      </p:sp>
    </p:spTree>
    <p:extLst>
      <p:ext uri="{BB962C8B-B14F-4D97-AF65-F5344CB8AC3E}">
        <p14:creationId xmlns:p14="http://schemas.microsoft.com/office/powerpoint/2010/main" val="2446053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A6055-B4BE-E6F7-1F66-8072AC6AD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F0417965-54DA-2082-6AE4-BF8F02CE6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6162" y="6425962"/>
            <a:ext cx="5019675" cy="24765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192E0EF5-934B-6731-3725-C27C00208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2230" y="352233"/>
            <a:ext cx="4035945" cy="12639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DC8DBE9-899C-93A2-29BB-BFDF4D9B3BED}"/>
              </a:ext>
            </a:extLst>
          </p:cNvPr>
          <p:cNvSpPr txBox="1"/>
          <p:nvPr/>
        </p:nvSpPr>
        <p:spPr>
          <a:xfrm>
            <a:off x="4833359" y="427285"/>
            <a:ext cx="6976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DC2A5A"/>
                </a:solidFill>
                <a:latin typeface="Aptos ExtraBold" panose="020B0004020202020204" pitchFamily="34" charset="0"/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1534475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6CD04-1FFA-AB61-3CFB-B75D88D06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5E2AEDA0-EAD3-FD96-0231-1F36266BC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6162" y="6425962"/>
            <a:ext cx="5019675" cy="24765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5A0F40D9-24F5-1E23-8E01-CD9E694CD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2230" y="352233"/>
            <a:ext cx="4035945" cy="12639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37DD9AB-F708-C793-09DD-B95D3509D03C}"/>
              </a:ext>
            </a:extLst>
          </p:cNvPr>
          <p:cNvSpPr txBox="1"/>
          <p:nvPr/>
        </p:nvSpPr>
        <p:spPr>
          <a:xfrm>
            <a:off x="4833359" y="427285"/>
            <a:ext cx="6976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DC2A5A"/>
                </a:solidFill>
                <a:latin typeface="Aptos ExtraBold" panose="020B0004020202020204" pitchFamily="34" charset="0"/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28823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DD939-ADE1-5341-DF91-34517A684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9B82A9FD-9FB2-080A-A45A-E9F23EBB2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6162" y="6425962"/>
            <a:ext cx="5019675" cy="24765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70C4FF51-436E-EA64-685C-23EB1B4E9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2230" y="352233"/>
            <a:ext cx="4035945" cy="12639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8E6988C-1321-8837-26AF-D1257590F296}"/>
              </a:ext>
            </a:extLst>
          </p:cNvPr>
          <p:cNvSpPr txBox="1"/>
          <p:nvPr/>
        </p:nvSpPr>
        <p:spPr>
          <a:xfrm>
            <a:off x="4833359" y="427285"/>
            <a:ext cx="6976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DC2A5A"/>
                </a:solidFill>
                <a:latin typeface="Aptos ExtraBold" panose="020B0004020202020204" pitchFamily="34" charset="0"/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1815678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CC57E-C42D-8FDF-8916-4FD8FC003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CB0DFE1-37F2-6DF7-4931-A651CDE7BF9D}"/>
              </a:ext>
            </a:extLst>
          </p:cNvPr>
          <p:cNvSpPr/>
          <p:nvPr/>
        </p:nvSpPr>
        <p:spPr>
          <a:xfrm>
            <a:off x="0" y="0"/>
            <a:ext cx="12192000" cy="612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4AB2E58D-BDE5-7993-A4B4-10843FF71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6162" y="6425962"/>
            <a:ext cx="5019675" cy="247650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DC5F16-E006-5DCB-B69C-C422EA720E16}"/>
              </a:ext>
            </a:extLst>
          </p:cNvPr>
          <p:cNvGrpSpPr/>
          <p:nvPr/>
        </p:nvGrpSpPr>
        <p:grpSpPr>
          <a:xfrm>
            <a:off x="2303367" y="773510"/>
            <a:ext cx="7404656" cy="2540740"/>
            <a:chOff x="918948" y="1363170"/>
            <a:chExt cx="10461366" cy="3589581"/>
          </a:xfrm>
        </p:grpSpPr>
        <p:pic>
          <p:nvPicPr>
            <p:cNvPr id="10" name="Gráfico 9">
              <a:extLst>
                <a:ext uri="{FF2B5EF4-FFF2-40B4-BE49-F238E27FC236}">
                  <a16:creationId xmlns:a16="http://schemas.microsoft.com/office/drawing/2014/main" id="{8C2B1160-C4EC-6257-4C80-22F7E1B35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8948" y="2470015"/>
              <a:ext cx="3890607" cy="1900325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95FD17BC-C831-1D00-27EF-4D025A028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281998" y="1363170"/>
              <a:ext cx="7098316" cy="3589581"/>
            </a:xfrm>
            <a:prstGeom prst="rect">
              <a:avLst/>
            </a:prstGeom>
          </p:spPr>
        </p:pic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8BEFCA4-4520-11CC-C7F3-C49A9E245165}"/>
              </a:ext>
            </a:extLst>
          </p:cNvPr>
          <p:cNvSpPr txBox="1"/>
          <p:nvPr/>
        </p:nvSpPr>
        <p:spPr>
          <a:xfrm>
            <a:off x="1133030" y="3332854"/>
            <a:ext cx="992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solidFill>
                  <a:srgbClr val="DC2A5A"/>
                </a:solidFill>
                <a:latin typeface="Aptos ExtraBold" panose="020B0004020202020204" pitchFamily="34" charset="0"/>
              </a:rPr>
              <a:t>TÍTULO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0B0995C-72B9-0D00-D15F-425A695F4C38}"/>
              </a:ext>
            </a:extLst>
          </p:cNvPr>
          <p:cNvSpPr txBox="1"/>
          <p:nvPr/>
        </p:nvSpPr>
        <p:spPr>
          <a:xfrm>
            <a:off x="10826218" y="5392396"/>
            <a:ext cx="702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PT" sz="1200" dirty="0">
                <a:solidFill>
                  <a:schemeClr val="bg1"/>
                </a:solidFill>
              </a:rPr>
              <a:t>Autores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C66DCF1-E4B3-BF81-058F-3B4581631BE6}"/>
              </a:ext>
            </a:extLst>
          </p:cNvPr>
          <p:cNvSpPr txBox="1"/>
          <p:nvPr/>
        </p:nvSpPr>
        <p:spPr>
          <a:xfrm>
            <a:off x="10860201" y="5669395"/>
            <a:ext cx="6687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PT" sz="1000" dirty="0">
                <a:solidFill>
                  <a:srgbClr val="357C43"/>
                </a:solidFill>
              </a:rPr>
              <a:t>Afiliação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D13AA86-79B1-6F9B-595D-7DB169B6DC07}"/>
              </a:ext>
            </a:extLst>
          </p:cNvPr>
          <p:cNvSpPr txBox="1"/>
          <p:nvPr/>
        </p:nvSpPr>
        <p:spPr>
          <a:xfrm>
            <a:off x="768409" y="4361574"/>
            <a:ext cx="5327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solidFill>
                  <a:schemeClr val="bg1"/>
                </a:solidFill>
              </a:rPr>
              <a:t>Agradecimentos</a:t>
            </a:r>
          </a:p>
        </p:txBody>
      </p:sp>
    </p:spTree>
    <p:extLst>
      <p:ext uri="{BB962C8B-B14F-4D97-AF65-F5344CB8AC3E}">
        <p14:creationId xmlns:p14="http://schemas.microsoft.com/office/powerpoint/2010/main" val="16847458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10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Aptos ExtraBold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 Lima</dc:creator>
  <cp:lastModifiedBy>KARLA MARIA CARNEIRO ROLIM</cp:lastModifiedBy>
  <cp:revision>1</cp:revision>
  <dcterms:created xsi:type="dcterms:W3CDTF">2025-10-29T09:40:12Z</dcterms:created>
  <dcterms:modified xsi:type="dcterms:W3CDTF">2025-10-30T14:56:05Z</dcterms:modified>
</cp:coreProperties>
</file>