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2404050" cy="432054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AF7"/>
    <a:srgbClr val="F4C4C4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015" autoAdjust="0"/>
    <p:restoredTop sz="94660"/>
  </p:normalViewPr>
  <p:slideViewPr>
    <p:cSldViewPr snapToGrid="0">
      <p:cViewPr>
        <p:scale>
          <a:sx n="20" d="100"/>
          <a:sy n="20" d="100"/>
        </p:scale>
        <p:origin x="2203" y="43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620360" y="1730160"/>
            <a:ext cx="29163240" cy="720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620360" y="10081440"/>
            <a:ext cx="14311440" cy="13600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1620360" y="24974280"/>
            <a:ext cx="14311440" cy="13600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620360" y="1730160"/>
            <a:ext cx="29163240" cy="720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1620360" y="10081440"/>
            <a:ext cx="6983640" cy="13600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8953560" y="10081440"/>
            <a:ext cx="6983640" cy="13600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8953560" y="24974280"/>
            <a:ext cx="6983640" cy="13600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1620360" y="24974280"/>
            <a:ext cx="6983640" cy="13600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620360" y="1730160"/>
            <a:ext cx="29163240" cy="720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1620360" y="10081440"/>
            <a:ext cx="14311440" cy="28513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1620360" y="10081440"/>
            <a:ext cx="14311440" cy="28513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8" name="Imagem 37"/>
          <p:cNvPicPr/>
          <p:nvPr/>
        </p:nvPicPr>
        <p:blipFill>
          <a:blip r:embed="rId2"/>
          <a:stretch/>
        </p:blipFill>
        <p:spPr>
          <a:xfrm>
            <a:off x="1620360" y="18628560"/>
            <a:ext cx="14311440" cy="11418480"/>
          </a:xfrm>
          <a:prstGeom prst="rect">
            <a:avLst/>
          </a:prstGeom>
          <a:ln>
            <a:noFill/>
          </a:ln>
        </p:spPr>
      </p:pic>
      <p:pic>
        <p:nvPicPr>
          <p:cNvPr id="39" name="Imagem 38"/>
          <p:cNvPicPr/>
          <p:nvPr/>
        </p:nvPicPr>
        <p:blipFill>
          <a:blip r:embed="rId2"/>
          <a:stretch/>
        </p:blipFill>
        <p:spPr>
          <a:xfrm>
            <a:off x="1620360" y="18628560"/>
            <a:ext cx="14311440" cy="114184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620360" y="1730160"/>
            <a:ext cx="29163240" cy="720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620360" y="10081440"/>
            <a:ext cx="14311440" cy="28513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620360" y="1730160"/>
            <a:ext cx="29163240" cy="720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1620360" y="10081440"/>
            <a:ext cx="14311440" cy="28513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620360" y="1730160"/>
            <a:ext cx="29163240" cy="720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620360" y="10081440"/>
            <a:ext cx="6983640" cy="28513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8953560" y="10081440"/>
            <a:ext cx="6983640" cy="28513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620360" y="1730160"/>
            <a:ext cx="29163240" cy="720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620360" y="1730160"/>
            <a:ext cx="29163240" cy="33379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620360" y="1730160"/>
            <a:ext cx="29163240" cy="720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620360" y="10081440"/>
            <a:ext cx="6983640" cy="13600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1620360" y="24974280"/>
            <a:ext cx="6983640" cy="13600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8953560" y="10081440"/>
            <a:ext cx="6983640" cy="28513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620360" y="1730160"/>
            <a:ext cx="29163240" cy="720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620360" y="10081440"/>
            <a:ext cx="6983640" cy="28513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8953560" y="10081440"/>
            <a:ext cx="6983640" cy="13600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8953560" y="24974280"/>
            <a:ext cx="6983640" cy="13600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620360" y="1730160"/>
            <a:ext cx="29163240" cy="720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620360" y="10081440"/>
            <a:ext cx="6983640" cy="13600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8953560" y="10081440"/>
            <a:ext cx="6983640" cy="13600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1620360" y="24974280"/>
            <a:ext cx="14311440" cy="13600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620360" y="1730160"/>
            <a:ext cx="29163240" cy="7200720"/>
          </a:xfrm>
          <a:prstGeom prst="rect">
            <a:avLst/>
          </a:prstGeom>
        </p:spPr>
        <p:txBody>
          <a:bodyPr lIns="432000" tIns="216000" rIns="432000" bIns="216000" anchor="ctr"/>
          <a:lstStyle/>
          <a:p>
            <a:pPr algn="ctr">
              <a:lnSpc>
                <a:spcPct val="100000"/>
              </a:lnSpc>
            </a:pPr>
            <a:r>
              <a:rPr lang="pt-BR" sz="20700" strike="noStrike">
                <a:solidFill>
                  <a:srgbClr val="000000"/>
                </a:solidFill>
                <a:latin typeface="Calibri"/>
              </a:rPr>
              <a:t>Clique para editar o estilo do título mestre</a:t>
            </a:r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620360" y="10081440"/>
            <a:ext cx="14311440" cy="28513080"/>
          </a:xfrm>
          <a:prstGeom prst="rect">
            <a:avLst/>
          </a:prstGeom>
        </p:spPr>
        <p:txBody>
          <a:bodyPr lIns="432000" tIns="216000" rIns="432000" bIns="216000"/>
          <a:lstStyle/>
          <a:p>
            <a:pPr>
              <a:buSzPct val="45000"/>
              <a:buFont typeface="StarSymbol"/>
              <a:buChar char=""/>
            </a:pPr>
            <a:r>
              <a:rPr lang="pt-BR" sz="13300" strike="noStrike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 sz="13300" strike="noStrike">
                <a:solidFill>
                  <a:srgbClr val="000000"/>
                </a:solidFill>
                <a:latin typeface="Calibri"/>
              </a:rPr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 sz="13300" strike="noStrike">
                <a:solidFill>
                  <a:srgbClr val="000000"/>
                </a:solidFill>
                <a:latin typeface="Calibri"/>
              </a:rPr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 sz="13300" strike="noStrike">
                <a:solidFill>
                  <a:srgbClr val="000000"/>
                </a:solidFill>
                <a:latin typeface="Calibri"/>
              </a:rPr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 sz="13300" strike="noStrike">
                <a:solidFill>
                  <a:srgbClr val="000000"/>
                </a:solidFill>
                <a:latin typeface="Calibri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 sz="13300" strike="noStrike">
                <a:solidFill>
                  <a:srgbClr val="000000"/>
                </a:solidFill>
                <a:latin typeface="Calibri"/>
              </a:rPr>
              <a:t>6.º Nível da estrutura de tópicos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13300" strike="noStrike">
                <a:solidFill>
                  <a:srgbClr val="000000"/>
                </a:solidFill>
                <a:latin typeface="Calibri"/>
              </a:rPr>
              <a:t>7.º Nível da estrutura de tópicosClique para editar os estilos do texto mestre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pt-BR" sz="11300" strike="noStrike">
                <a:solidFill>
                  <a:srgbClr val="000000"/>
                </a:solidFill>
                <a:latin typeface="Calibri"/>
              </a:rPr>
              <a:t>Segundo nível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pt-BR" sz="9500" strike="noStrike">
                <a:solidFill>
                  <a:srgbClr val="000000"/>
                </a:solidFill>
                <a:latin typeface="Calibri"/>
              </a:rPr>
              <a:t>Terceiro nível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pt-BR" sz="8500" strike="noStrike">
                <a:solidFill>
                  <a:srgbClr val="000000"/>
                </a:solidFill>
                <a:latin typeface="Calibri"/>
              </a:rPr>
              <a:t>Quarto nível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pt-BR" sz="8500" strike="noStrike">
                <a:solidFill>
                  <a:srgbClr val="000000"/>
                </a:solidFill>
                <a:latin typeface="Calibri"/>
              </a:rPr>
              <a:t>Quinto nível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16472160" y="10081440"/>
            <a:ext cx="14311440" cy="28513080"/>
          </a:xfrm>
          <a:prstGeom prst="rect">
            <a:avLst/>
          </a:prstGeom>
        </p:spPr>
        <p:txBody>
          <a:bodyPr lIns="432000" tIns="216000" rIns="432000" bIns="216000"/>
          <a:lstStyle/>
          <a:p>
            <a:pPr>
              <a:buSzPct val="45000"/>
              <a:buFont typeface="StarSymbol"/>
              <a:buChar char=""/>
            </a:pPr>
            <a:r>
              <a:rPr lang="pt-BR" sz="13300" strike="noStrike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 sz="13300" strike="noStrike">
                <a:solidFill>
                  <a:srgbClr val="000000"/>
                </a:solidFill>
                <a:latin typeface="Calibri"/>
              </a:rPr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 sz="13300" strike="noStrike">
                <a:solidFill>
                  <a:srgbClr val="000000"/>
                </a:solidFill>
                <a:latin typeface="Calibri"/>
              </a:rPr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 sz="13300" strike="noStrike">
                <a:solidFill>
                  <a:srgbClr val="000000"/>
                </a:solidFill>
                <a:latin typeface="Calibri"/>
              </a:rPr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 sz="13300" strike="noStrike">
                <a:solidFill>
                  <a:srgbClr val="000000"/>
                </a:solidFill>
                <a:latin typeface="Calibri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 sz="13300" strike="noStrike">
                <a:solidFill>
                  <a:srgbClr val="000000"/>
                </a:solidFill>
                <a:latin typeface="Calibri"/>
              </a:rPr>
              <a:t>6.º Nível da estrutura de tópicos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pt-BR" sz="13300" strike="noStrike">
                <a:solidFill>
                  <a:srgbClr val="000000"/>
                </a:solidFill>
                <a:latin typeface="Calibri"/>
              </a:rPr>
              <a:t>7.º Nível da estrutura de tópicosClique para editar os estilos do texto mestre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pt-BR" sz="11300" strike="noStrike">
                <a:solidFill>
                  <a:srgbClr val="000000"/>
                </a:solidFill>
                <a:latin typeface="Calibri"/>
              </a:rPr>
              <a:t>Segundo nível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pt-BR" sz="9500" strike="noStrike">
                <a:solidFill>
                  <a:srgbClr val="000000"/>
                </a:solidFill>
                <a:latin typeface="Calibri"/>
              </a:rPr>
              <a:t>Terceiro nível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pt-BR" sz="8500" strike="noStrike">
                <a:solidFill>
                  <a:srgbClr val="000000"/>
                </a:solidFill>
                <a:latin typeface="Calibri"/>
              </a:rPr>
              <a:t>Quarto nível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pt-BR" sz="8500" strike="noStrike">
                <a:solidFill>
                  <a:srgbClr val="000000"/>
                </a:solidFill>
                <a:latin typeface="Calibri"/>
              </a:rPr>
              <a:t>Quinto nível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1620360" y="40044960"/>
            <a:ext cx="7560720" cy="2300040"/>
          </a:xfrm>
          <a:prstGeom prst="rect">
            <a:avLst/>
          </a:prstGeom>
        </p:spPr>
        <p:txBody>
          <a:bodyPr lIns="432000" tIns="216000" rIns="432000" bIns="216000" anchor="ctr"/>
          <a:lstStyle/>
          <a:p>
            <a:pPr>
              <a:lnSpc>
                <a:spcPct val="100000"/>
              </a:lnSpc>
            </a:pPr>
            <a:r>
              <a:rPr lang="pt-BR" sz="5600" strike="noStrike">
                <a:solidFill>
                  <a:srgbClr val="8B8B8B"/>
                </a:solidFill>
                <a:latin typeface="Calibri"/>
              </a:rPr>
              <a:t>14/09/16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ftr"/>
          </p:nvPr>
        </p:nvSpPr>
        <p:spPr>
          <a:xfrm>
            <a:off x="11071440" y="40044960"/>
            <a:ext cx="10261080" cy="2300040"/>
          </a:xfrm>
          <a:prstGeom prst="rect">
            <a:avLst/>
          </a:prstGeom>
        </p:spPr>
        <p:txBody>
          <a:bodyPr lIns="432000" tIns="216000" rIns="432000" bIns="216000" anchor="ctr"/>
          <a:lstStyle/>
          <a:p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sldNum"/>
          </p:nvPr>
        </p:nvSpPr>
        <p:spPr>
          <a:xfrm>
            <a:off x="23222880" y="40044960"/>
            <a:ext cx="7560720" cy="2300040"/>
          </a:xfrm>
          <a:prstGeom prst="rect">
            <a:avLst/>
          </a:prstGeom>
        </p:spPr>
        <p:txBody>
          <a:bodyPr lIns="432000" tIns="216000" rIns="432000" bIns="216000" anchor="ctr"/>
          <a:lstStyle/>
          <a:p>
            <a:pPr algn="r">
              <a:lnSpc>
                <a:spcPct val="100000"/>
              </a:lnSpc>
            </a:pPr>
            <a:fld id="{97DA5DE4-48ED-40A9-84D2-6DA858DA21AA}" type="slidenum">
              <a:rPr lang="pt-BR" sz="5600" strike="noStrike">
                <a:solidFill>
                  <a:srgbClr val="8B8B8B"/>
                </a:solidFill>
                <a:latin typeface="Calibri"/>
              </a:rPr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5"/>
          <p:cNvSpPr/>
          <p:nvPr/>
        </p:nvSpPr>
        <p:spPr>
          <a:xfrm>
            <a:off x="15977916" y="34162239"/>
            <a:ext cx="16010280" cy="5575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endParaRPr dirty="0"/>
          </a:p>
          <a:p>
            <a:pPr algn="just">
              <a:lnSpc>
                <a:spcPct val="100000"/>
              </a:lnSpc>
            </a:pPr>
            <a:endParaRPr dirty="0"/>
          </a:p>
        </p:txBody>
      </p:sp>
      <p:sp>
        <p:nvSpPr>
          <p:cNvPr id="46" name="CustomShape 6"/>
          <p:cNvSpPr/>
          <p:nvPr/>
        </p:nvSpPr>
        <p:spPr>
          <a:xfrm>
            <a:off x="16059240" y="37573200"/>
            <a:ext cx="15769440" cy="5575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endParaRPr dirty="0"/>
          </a:p>
        </p:txBody>
      </p:sp>
      <p:sp>
        <p:nvSpPr>
          <p:cNvPr id="48" name="CustomShape 8"/>
          <p:cNvSpPr/>
          <p:nvPr/>
        </p:nvSpPr>
        <p:spPr>
          <a:xfrm>
            <a:off x="884123" y="13001350"/>
            <a:ext cx="14724720" cy="1187640"/>
          </a:xfrm>
          <a:prstGeom prst="rect">
            <a:avLst/>
          </a:prstGeom>
          <a:solidFill>
            <a:srgbClr val="004AF7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6000" b="1" strike="noStrike" dirty="0">
                <a:solidFill>
                  <a:schemeClr val="bg1"/>
                </a:solidFill>
                <a:latin typeface="+mj-lt"/>
              </a:rPr>
              <a:t>Introdução</a:t>
            </a:r>
            <a:endParaRPr sz="6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1" name="CustomShape 11"/>
          <p:cNvSpPr/>
          <p:nvPr/>
        </p:nvSpPr>
        <p:spPr>
          <a:xfrm>
            <a:off x="342720" y="21459960"/>
            <a:ext cx="15185520" cy="7098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50000"/>
              </a:lnSpc>
            </a:pPr>
            <a:endParaRPr dirty="0"/>
          </a:p>
        </p:txBody>
      </p:sp>
      <p:sp>
        <p:nvSpPr>
          <p:cNvPr id="57" name="CustomShape 17"/>
          <p:cNvSpPr/>
          <p:nvPr/>
        </p:nvSpPr>
        <p:spPr>
          <a:xfrm>
            <a:off x="16393770" y="6603438"/>
            <a:ext cx="16010280" cy="504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  <a:buFont typeface="Wingdings" charset="2"/>
              <a:buChar char=""/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sp>
        <p:nvSpPr>
          <p:cNvPr id="58" name="CustomShape 18"/>
          <p:cNvSpPr/>
          <p:nvPr/>
        </p:nvSpPr>
        <p:spPr>
          <a:xfrm>
            <a:off x="267084" y="26512200"/>
            <a:ext cx="15098760" cy="11061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571500" indent="-571500">
              <a:buFont typeface="Wingdings" panose="05000000000000000000" pitchFamily="2" charset="2"/>
              <a:buChar char="Ø"/>
            </a:pPr>
            <a:endParaRPr lang="pt-BR" sz="4800" dirty="0">
              <a:latin typeface="+mj-lt"/>
            </a:endParaRPr>
          </a:p>
        </p:txBody>
      </p:sp>
      <p:sp>
        <p:nvSpPr>
          <p:cNvPr id="59" name="CustomShape 19"/>
          <p:cNvSpPr/>
          <p:nvPr/>
        </p:nvSpPr>
        <p:spPr>
          <a:xfrm>
            <a:off x="16123680" y="4743360"/>
            <a:ext cx="16279920" cy="191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endParaRPr dirty="0"/>
          </a:p>
        </p:txBody>
      </p:sp>
      <p:sp>
        <p:nvSpPr>
          <p:cNvPr id="21" name="CustomShape 9"/>
          <p:cNvSpPr/>
          <p:nvPr/>
        </p:nvSpPr>
        <p:spPr>
          <a:xfrm>
            <a:off x="1602609" y="4630225"/>
            <a:ext cx="29582321" cy="535500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/>
            <a:r>
              <a:rPr lang="pt-BR" sz="7200" b="1" dirty="0">
                <a:latin typeface="Arial" panose="020B0604020202020204" pitchFamily="34" charset="0"/>
              </a:rPr>
              <a:t> TÍTULO (CAIXA ALTA, NEGRITO, ATÉ 14 PALAVRAS, CENTRALIZADO, FONTE ARIAL)</a:t>
            </a:r>
          </a:p>
          <a:p>
            <a:pPr algn="ctr"/>
            <a:endParaRPr lang="pt-BR" sz="4800" i="1" dirty="0">
              <a:latin typeface="Arial" panose="020B0604020202020204" pitchFamily="34" charset="0"/>
            </a:endParaRPr>
          </a:p>
          <a:p>
            <a:pPr algn="ctr"/>
            <a:r>
              <a:rPr lang="pt-BR" sz="4800" i="1" dirty="0">
                <a:latin typeface="Arial" panose="020B0604020202020204" pitchFamily="34" charset="0"/>
              </a:rPr>
              <a:t>AUTORES (Nome completo, separado por ponto e vírgula, fonte Arial). </a:t>
            </a:r>
            <a:endParaRPr lang="pt-BR" sz="4800" b="0" i="0" u="none" strike="noStrike" baseline="0" dirty="0">
              <a:latin typeface="Arial" panose="020B0604020202020204" pitchFamily="34" charset="0"/>
            </a:endParaRPr>
          </a:p>
          <a:p>
            <a:pPr marL="914400" indent="-914400" algn="r">
              <a:buAutoNum type="arabicPeriod"/>
            </a:pPr>
            <a:endParaRPr lang="pt-BR" sz="4800" b="0" i="1" u="none" strike="noStrike" baseline="0" dirty="0">
              <a:latin typeface="Arial" panose="020B0604020202020204" pitchFamily="34" charset="0"/>
            </a:endParaRPr>
          </a:p>
          <a:p>
            <a:pPr algn="r"/>
            <a:r>
              <a:rPr lang="pt-BR" sz="4800" b="0" i="1" u="none" strike="noStrike" baseline="0" dirty="0">
                <a:latin typeface="Arial" panose="020B0604020202020204" pitchFamily="34" charset="0"/>
              </a:rPr>
              <a:t> </a:t>
            </a:r>
          </a:p>
          <a:p>
            <a:endParaRPr lang="pt-BR" sz="4800" dirty="0">
              <a:solidFill>
                <a:srgbClr val="000000"/>
              </a:solidFill>
            </a:endParaRPr>
          </a:p>
        </p:txBody>
      </p:sp>
      <p:sp>
        <p:nvSpPr>
          <p:cNvPr id="23" name="CustomShape 9"/>
          <p:cNvSpPr/>
          <p:nvPr/>
        </p:nvSpPr>
        <p:spPr>
          <a:xfrm>
            <a:off x="1271506" y="28459615"/>
            <a:ext cx="14193012" cy="252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50000"/>
              </a:lnSpc>
            </a:pPr>
            <a:r>
              <a:rPr lang="pt-BR" sz="4800" dirty="0">
                <a:solidFill>
                  <a:srgbClr val="000000"/>
                </a:solidFill>
              </a:rPr>
              <a:t>(descrição da metodologia utilizada para a obtenção dos resultados)</a:t>
            </a:r>
            <a:endParaRPr sz="4800" dirty="0"/>
          </a:p>
        </p:txBody>
      </p:sp>
      <p:sp>
        <p:nvSpPr>
          <p:cNvPr id="24" name="CustomShape 9"/>
          <p:cNvSpPr/>
          <p:nvPr/>
        </p:nvSpPr>
        <p:spPr>
          <a:xfrm>
            <a:off x="1063474" y="16379548"/>
            <a:ext cx="14518416" cy="44990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50000"/>
              </a:lnSpc>
              <a:buFont typeface="Wingdings" charset="2"/>
              <a:buChar char=""/>
            </a:pPr>
            <a:endParaRPr lang="pt-BR" sz="4800" dirty="0"/>
          </a:p>
          <a:p>
            <a:pPr algn="just">
              <a:lnSpc>
                <a:spcPct val="150000"/>
              </a:lnSpc>
              <a:buFont typeface="Wingdings" charset="2"/>
              <a:buChar char=""/>
            </a:pPr>
            <a:endParaRPr lang="pt-BR" sz="4800" dirty="0"/>
          </a:p>
        </p:txBody>
      </p:sp>
      <p:sp>
        <p:nvSpPr>
          <p:cNvPr id="28" name="CustomShape 9"/>
          <p:cNvSpPr/>
          <p:nvPr/>
        </p:nvSpPr>
        <p:spPr>
          <a:xfrm>
            <a:off x="16875812" y="28440053"/>
            <a:ext cx="14677718" cy="252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50000"/>
              </a:lnSpc>
            </a:pPr>
            <a:r>
              <a:rPr lang="pt-BR" sz="4600" dirty="0"/>
              <a:t>Resposta aos objetivos propostos de forma concisa. O formato do trabalho está disponível em anexo. Descritores (3 a 6, listados no </a:t>
            </a:r>
            <a:r>
              <a:rPr lang="pt-BR" sz="4600" dirty="0" err="1"/>
              <a:t>Decs</a:t>
            </a:r>
            <a:r>
              <a:rPr lang="pt-BR" sz="4600" dirty="0"/>
              <a:t>)</a:t>
            </a:r>
            <a:endParaRPr sz="4800" dirty="0"/>
          </a:p>
        </p:txBody>
      </p:sp>
      <p:sp>
        <p:nvSpPr>
          <p:cNvPr id="29" name="CustomShape 12">
            <a:extLst>
              <a:ext uri="{FF2B5EF4-FFF2-40B4-BE49-F238E27FC236}">
                <a16:creationId xmlns:a16="http://schemas.microsoft.com/office/drawing/2014/main" id="{ABDD9841-658E-4EC7-A2A8-21E2EEA5EAA5}"/>
              </a:ext>
            </a:extLst>
          </p:cNvPr>
          <p:cNvSpPr/>
          <p:nvPr/>
        </p:nvSpPr>
        <p:spPr>
          <a:xfrm>
            <a:off x="16948538" y="33191294"/>
            <a:ext cx="14811480" cy="1187640"/>
          </a:xfrm>
          <a:prstGeom prst="rect">
            <a:avLst/>
          </a:prstGeom>
          <a:solidFill>
            <a:srgbClr val="004AF7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6000" b="1" dirty="0">
                <a:solidFill>
                  <a:schemeClr val="bg1"/>
                </a:solidFill>
                <a:latin typeface="+mj-lt"/>
              </a:rPr>
              <a:t>Referências</a:t>
            </a:r>
            <a:endParaRPr sz="6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0" name="CustomShape 9"/>
          <p:cNvSpPr/>
          <p:nvPr/>
        </p:nvSpPr>
        <p:spPr>
          <a:xfrm>
            <a:off x="16991918" y="34470860"/>
            <a:ext cx="11641508" cy="252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50000"/>
              </a:lnSpc>
            </a:pPr>
            <a:r>
              <a:rPr lang="pt-BR" sz="4000" dirty="0">
                <a:solidFill>
                  <a:srgbClr val="000000"/>
                </a:solidFill>
              </a:rPr>
              <a:t>Colocar as citadas no banner, no formato ABNT.</a:t>
            </a:r>
          </a:p>
          <a:p>
            <a:pPr algn="just">
              <a:lnSpc>
                <a:spcPct val="150000"/>
              </a:lnSpc>
            </a:pPr>
            <a:endParaRPr lang="pt-BR" sz="4800" dirty="0"/>
          </a:p>
          <a:p>
            <a:pPr algn="just">
              <a:lnSpc>
                <a:spcPct val="150000"/>
              </a:lnSpc>
              <a:buFont typeface="Wingdings" charset="2"/>
              <a:buChar char=""/>
            </a:pPr>
            <a:endParaRPr lang="pt-BR" sz="4800" dirty="0"/>
          </a:p>
          <a:p>
            <a:pPr algn="just">
              <a:lnSpc>
                <a:spcPct val="150000"/>
              </a:lnSpc>
              <a:buFont typeface="Wingdings" charset="2"/>
              <a:buChar char=""/>
            </a:pPr>
            <a:endParaRPr sz="4800" dirty="0"/>
          </a:p>
        </p:txBody>
      </p:sp>
      <p:sp>
        <p:nvSpPr>
          <p:cNvPr id="6" name="CustomShape 8">
            <a:extLst>
              <a:ext uri="{FF2B5EF4-FFF2-40B4-BE49-F238E27FC236}">
                <a16:creationId xmlns:a16="http://schemas.microsoft.com/office/drawing/2014/main" id="{BB47178B-1F91-27BD-47FE-34EDEC12DE56}"/>
              </a:ext>
            </a:extLst>
          </p:cNvPr>
          <p:cNvSpPr/>
          <p:nvPr/>
        </p:nvSpPr>
        <p:spPr>
          <a:xfrm>
            <a:off x="1005652" y="22124479"/>
            <a:ext cx="14724720" cy="1187640"/>
          </a:xfrm>
          <a:prstGeom prst="rect">
            <a:avLst/>
          </a:prstGeom>
          <a:solidFill>
            <a:srgbClr val="004AF7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6000" b="1" strike="noStrike" dirty="0">
                <a:solidFill>
                  <a:schemeClr val="bg1"/>
                </a:solidFill>
                <a:latin typeface="+mj-lt"/>
              </a:rPr>
              <a:t>Objetivos</a:t>
            </a:r>
            <a:endParaRPr sz="6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CustomShape 8">
            <a:extLst>
              <a:ext uri="{FF2B5EF4-FFF2-40B4-BE49-F238E27FC236}">
                <a16:creationId xmlns:a16="http://schemas.microsoft.com/office/drawing/2014/main" id="{0A87666D-D536-5DFF-34ED-2D1943B55997}"/>
              </a:ext>
            </a:extLst>
          </p:cNvPr>
          <p:cNvSpPr/>
          <p:nvPr/>
        </p:nvSpPr>
        <p:spPr>
          <a:xfrm>
            <a:off x="1005652" y="27168693"/>
            <a:ext cx="14724720" cy="1187640"/>
          </a:xfrm>
          <a:prstGeom prst="rect">
            <a:avLst/>
          </a:prstGeom>
          <a:solidFill>
            <a:srgbClr val="004AF7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6000" b="1" strike="noStrike" dirty="0">
                <a:solidFill>
                  <a:schemeClr val="bg1"/>
                </a:solidFill>
                <a:latin typeface="+mj-lt"/>
              </a:rPr>
              <a:t>Método</a:t>
            </a:r>
            <a:endParaRPr sz="6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CustomShape 8">
            <a:extLst>
              <a:ext uri="{FF2B5EF4-FFF2-40B4-BE49-F238E27FC236}">
                <a16:creationId xmlns:a16="http://schemas.microsoft.com/office/drawing/2014/main" id="{855A6F38-CA43-2688-C6BE-750F675C6B3F}"/>
              </a:ext>
            </a:extLst>
          </p:cNvPr>
          <p:cNvSpPr/>
          <p:nvPr/>
        </p:nvSpPr>
        <p:spPr>
          <a:xfrm>
            <a:off x="16661557" y="13024205"/>
            <a:ext cx="14724720" cy="1187640"/>
          </a:xfrm>
          <a:prstGeom prst="rect">
            <a:avLst/>
          </a:prstGeom>
          <a:solidFill>
            <a:srgbClr val="004AF7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6000" b="1" strike="noStrike" dirty="0">
                <a:solidFill>
                  <a:schemeClr val="bg1"/>
                </a:solidFill>
                <a:latin typeface="+mj-lt"/>
              </a:rPr>
              <a:t>Resultados</a:t>
            </a:r>
            <a:endParaRPr sz="6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CustomShape 8">
            <a:extLst>
              <a:ext uri="{FF2B5EF4-FFF2-40B4-BE49-F238E27FC236}">
                <a16:creationId xmlns:a16="http://schemas.microsoft.com/office/drawing/2014/main" id="{A6F857FE-AD2B-BB17-9160-B44BACA86972}"/>
              </a:ext>
            </a:extLst>
          </p:cNvPr>
          <p:cNvSpPr/>
          <p:nvPr/>
        </p:nvSpPr>
        <p:spPr>
          <a:xfrm>
            <a:off x="16991918" y="27138126"/>
            <a:ext cx="14724720" cy="1187641"/>
          </a:xfrm>
          <a:prstGeom prst="rect">
            <a:avLst/>
          </a:prstGeom>
          <a:solidFill>
            <a:srgbClr val="004AF7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pt-BR" sz="6000" b="1" dirty="0">
                <a:solidFill>
                  <a:schemeClr val="bg1"/>
                </a:solidFill>
                <a:latin typeface="+mj-lt"/>
              </a:rPr>
              <a:t>Considerações Finais</a:t>
            </a:r>
            <a:endParaRPr lang="pt-BR" sz="6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1" name="CustomShape 9">
            <a:extLst>
              <a:ext uri="{FF2B5EF4-FFF2-40B4-BE49-F238E27FC236}">
                <a16:creationId xmlns:a16="http://schemas.microsoft.com/office/drawing/2014/main" id="{4F2DF2DD-F757-FB2A-7B3F-08BCC53AFF55}"/>
              </a:ext>
            </a:extLst>
          </p:cNvPr>
          <p:cNvSpPr/>
          <p:nvPr/>
        </p:nvSpPr>
        <p:spPr>
          <a:xfrm>
            <a:off x="951588" y="23693618"/>
            <a:ext cx="14677718" cy="252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50000"/>
              </a:lnSpc>
            </a:pPr>
            <a:r>
              <a:rPr lang="pt-BR" sz="4600">
                <a:solidFill>
                  <a:srgbClr val="000000"/>
                </a:solidFill>
              </a:rPr>
              <a:t>Objetivo (proposito geral do estudo) o tema interferido na saúde mental de mães atípicas.</a:t>
            </a:r>
            <a:endParaRPr lang="pt-BR" sz="4600" dirty="0">
              <a:solidFill>
                <a:srgbClr val="000000"/>
              </a:solidFill>
            </a:endParaRPr>
          </a:p>
        </p:txBody>
      </p:sp>
      <p:sp>
        <p:nvSpPr>
          <p:cNvPr id="12" name="CustomShape 9">
            <a:extLst>
              <a:ext uri="{FF2B5EF4-FFF2-40B4-BE49-F238E27FC236}">
                <a16:creationId xmlns:a16="http://schemas.microsoft.com/office/drawing/2014/main" id="{E7C43680-FCF2-5B7F-858D-580A602A0AA2}"/>
              </a:ext>
            </a:extLst>
          </p:cNvPr>
          <p:cNvSpPr/>
          <p:nvPr/>
        </p:nvSpPr>
        <p:spPr>
          <a:xfrm>
            <a:off x="1335228" y="14139990"/>
            <a:ext cx="14193012" cy="252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50000"/>
              </a:lnSpc>
            </a:pPr>
            <a:endParaRPr lang="pt-BR" sz="4800"/>
          </a:p>
          <a:p>
            <a:pPr algn="just">
              <a:lnSpc>
                <a:spcPct val="150000"/>
              </a:lnSpc>
            </a:pPr>
            <a:r>
              <a:rPr lang="pt-BR" sz="4800"/>
              <a:t> (Contextualização do problema estudado)</a:t>
            </a:r>
          </a:p>
        </p:txBody>
      </p:sp>
      <p:sp>
        <p:nvSpPr>
          <p:cNvPr id="13" name="CustomShape 9">
            <a:extLst>
              <a:ext uri="{FF2B5EF4-FFF2-40B4-BE49-F238E27FC236}">
                <a16:creationId xmlns:a16="http://schemas.microsoft.com/office/drawing/2014/main" id="{F691B854-41ED-D489-5E8F-4105B1F8A877}"/>
              </a:ext>
            </a:extLst>
          </p:cNvPr>
          <p:cNvSpPr/>
          <p:nvPr/>
        </p:nvSpPr>
        <p:spPr>
          <a:xfrm>
            <a:off x="16991918" y="14266330"/>
            <a:ext cx="14193012" cy="36539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50000"/>
              </a:lnSpc>
            </a:pPr>
            <a:r>
              <a:rPr lang="pt-BR" sz="4800"/>
              <a:t>(apresentação dos principais resultados alcançados com a pesquisa, de formas clara e objetiva,)</a:t>
            </a:r>
            <a:endParaRPr sz="4800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6D08D7B1-AA12-43EA-945E-E3DF818BA4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50069" y="-268402"/>
            <a:ext cx="13487400" cy="4607965"/>
          </a:xfrm>
          <a:prstGeom prst="rect">
            <a:avLst/>
          </a:prstGeom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127</Words>
  <Application>Microsoft Office PowerPoint</Application>
  <PresentationFormat>Personalizar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DejaVu Sans</vt:lpstr>
      <vt:lpstr>StarSymbol</vt:lpstr>
      <vt:lpstr>Wingdings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Sistematização da Assistência em Enfermagem  ao paciente com SIDA + NTZ?</dc:title>
  <dc:creator>Asus</dc:creator>
  <cp:lastModifiedBy>Mirna Frota</cp:lastModifiedBy>
  <cp:revision>72</cp:revision>
  <dcterms:created xsi:type="dcterms:W3CDTF">2015-09-15T17:10:17Z</dcterms:created>
  <dcterms:modified xsi:type="dcterms:W3CDTF">2024-10-11T15:45:54Z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Personalizar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