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90" r:id="rId9"/>
    <p:sldId id="292" r:id="rId10"/>
  </p:sldIdLst>
  <p:sldSz cx="9144000" cy="5143500" type="screen16x9"/>
  <p:notesSz cx="9144000" cy="51435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922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E3F1F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12209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E3F1F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13004" y="411480"/>
            <a:ext cx="4373880" cy="4319270"/>
          </a:xfrm>
          <a:custGeom>
            <a:avLst/>
            <a:gdLst/>
            <a:ahLst/>
            <a:cxnLst/>
            <a:rect l="l" t="t" r="r" b="b"/>
            <a:pathLst>
              <a:path w="4373880" h="4319270">
                <a:moveTo>
                  <a:pt x="0" y="4319016"/>
                </a:moveTo>
                <a:lnTo>
                  <a:pt x="4373880" y="4319016"/>
                </a:lnTo>
                <a:lnTo>
                  <a:pt x="4373880" y="0"/>
                </a:lnTo>
                <a:lnTo>
                  <a:pt x="0" y="0"/>
                </a:lnTo>
                <a:lnTo>
                  <a:pt x="0" y="4319016"/>
                </a:lnTo>
                <a:close/>
              </a:path>
            </a:pathLst>
          </a:custGeom>
          <a:solidFill>
            <a:srgbClr val="E3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86883" y="411480"/>
            <a:ext cx="3944620" cy="4319270"/>
          </a:xfrm>
          <a:custGeom>
            <a:avLst/>
            <a:gdLst/>
            <a:ahLst/>
            <a:cxnLst/>
            <a:rect l="l" t="t" r="r" b="b"/>
            <a:pathLst>
              <a:path w="3944620" h="4319270">
                <a:moveTo>
                  <a:pt x="3944112" y="0"/>
                </a:moveTo>
                <a:lnTo>
                  <a:pt x="0" y="0"/>
                </a:lnTo>
                <a:lnTo>
                  <a:pt x="0" y="4319016"/>
                </a:lnTo>
                <a:lnTo>
                  <a:pt x="3944112" y="4319016"/>
                </a:lnTo>
                <a:lnTo>
                  <a:pt x="3944112" y="0"/>
                </a:lnTo>
                <a:close/>
              </a:path>
            </a:pathLst>
          </a:custGeom>
          <a:solidFill>
            <a:srgbClr val="CDE7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786883" y="411480"/>
            <a:ext cx="3944620" cy="4319270"/>
          </a:xfrm>
          <a:custGeom>
            <a:avLst/>
            <a:gdLst/>
            <a:ahLst/>
            <a:cxnLst/>
            <a:rect l="l" t="t" r="r" b="b"/>
            <a:pathLst>
              <a:path w="3944620" h="4319270">
                <a:moveTo>
                  <a:pt x="3944112" y="0"/>
                </a:moveTo>
                <a:lnTo>
                  <a:pt x="0" y="0"/>
                </a:lnTo>
                <a:lnTo>
                  <a:pt x="0" y="4319016"/>
                </a:lnTo>
                <a:lnTo>
                  <a:pt x="3944112" y="4319016"/>
                </a:lnTo>
                <a:lnTo>
                  <a:pt x="3944112" y="0"/>
                </a:lnTo>
                <a:close/>
              </a:path>
            </a:pathLst>
          </a:custGeom>
          <a:solidFill>
            <a:srgbClr val="EE8500">
              <a:alpha val="70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786883" y="411480"/>
            <a:ext cx="3944620" cy="4319270"/>
          </a:xfrm>
          <a:custGeom>
            <a:avLst/>
            <a:gdLst/>
            <a:ahLst/>
            <a:cxnLst/>
            <a:rect l="l" t="t" r="r" b="b"/>
            <a:pathLst>
              <a:path w="3944620" h="4319270">
                <a:moveTo>
                  <a:pt x="3944112" y="0"/>
                </a:moveTo>
                <a:lnTo>
                  <a:pt x="0" y="0"/>
                </a:lnTo>
                <a:lnTo>
                  <a:pt x="0" y="4319016"/>
                </a:lnTo>
                <a:lnTo>
                  <a:pt x="3944112" y="4319016"/>
                </a:lnTo>
                <a:lnTo>
                  <a:pt x="3944112" y="0"/>
                </a:lnTo>
                <a:close/>
              </a:path>
            </a:pathLst>
          </a:custGeom>
          <a:solidFill>
            <a:srgbClr val="E3F1FD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33059" y="891540"/>
            <a:ext cx="2700528" cy="12573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E3F1F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50717" y="534111"/>
            <a:ext cx="2242565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E3F1F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1761" y="794131"/>
            <a:ext cx="7980476" cy="1394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12209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6726" y="913256"/>
            <a:ext cx="3102610" cy="350864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 marR="5080" indent="635" algn="ctr">
              <a:lnSpc>
                <a:spcPct val="90000"/>
              </a:lnSpc>
              <a:spcBef>
                <a:spcPts val="359"/>
              </a:spcBef>
            </a:pPr>
            <a:r>
              <a:rPr lang="pt-BR" sz="2200" spc="-5" dirty="0">
                <a:solidFill>
                  <a:schemeClr val="tx1"/>
                </a:solidFill>
              </a:rPr>
              <a:t>Título</a:t>
            </a:r>
            <a:endParaRPr sz="2200" dirty="0">
              <a:solidFill>
                <a:schemeClr val="tx1"/>
              </a:solidFill>
            </a:endParaRP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F34FC2AE-A803-41C1-BE48-5367FA6DB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2571750"/>
            <a:ext cx="3283092" cy="181754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E68B2E7B-F41B-4610-BAD6-99D752A0AF3A}"/>
              </a:ext>
            </a:extLst>
          </p:cNvPr>
          <p:cNvSpPr txBox="1"/>
          <p:nvPr/>
        </p:nvSpPr>
        <p:spPr>
          <a:xfrm>
            <a:off x="873531" y="2387084"/>
            <a:ext cx="3429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Autores: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7770" y="360044"/>
            <a:ext cx="13589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0049F7"/>
                </a:solidFill>
              </a:rPr>
              <a:t>Introdução</a:t>
            </a:r>
            <a:endParaRPr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4890" y="452373"/>
            <a:ext cx="174688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2200" spc="-5" dirty="0">
                <a:solidFill>
                  <a:srgbClr val="0049F7"/>
                </a:solidFill>
              </a:rPr>
              <a:t>Objetivos</a:t>
            </a:r>
            <a:endParaRPr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46912" y="503885"/>
            <a:ext cx="1510488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2200" spc="-5" dirty="0">
                <a:solidFill>
                  <a:srgbClr val="0049F7"/>
                </a:solidFill>
              </a:rPr>
              <a:t>Metodologia</a:t>
            </a:r>
            <a:endParaRPr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2360" y="335025"/>
            <a:ext cx="13589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2200" spc="-5" dirty="0">
                <a:solidFill>
                  <a:srgbClr val="0049F7"/>
                </a:solidFill>
              </a:rPr>
              <a:t>Resultados</a:t>
            </a:r>
            <a:endParaRPr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4890" y="299973"/>
            <a:ext cx="13589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2200" spc="-5" dirty="0">
                <a:solidFill>
                  <a:srgbClr val="0049F7"/>
                </a:solidFill>
              </a:rPr>
              <a:t>Conclusão</a:t>
            </a:r>
            <a:endParaRPr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63522" y="463118"/>
            <a:ext cx="241935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pt-BR" sz="2000" b="1" dirty="0">
                <a:solidFill>
                  <a:srgbClr val="0049F7"/>
                </a:solidFill>
                <a:latin typeface="Times New Roman"/>
                <a:cs typeface="Times New Roman"/>
              </a:rPr>
              <a:t>Referências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0" y="489204"/>
            <a:ext cx="9144000" cy="551815"/>
          </a:xfrm>
          <a:custGeom>
            <a:avLst/>
            <a:gdLst/>
            <a:ahLst/>
            <a:cxnLst/>
            <a:rect l="l" t="t" r="r" b="b"/>
            <a:pathLst>
              <a:path w="9144000" h="551815">
                <a:moveTo>
                  <a:pt x="9144000" y="0"/>
                </a:moveTo>
                <a:lnTo>
                  <a:pt x="0" y="0"/>
                </a:lnTo>
                <a:lnTo>
                  <a:pt x="0" y="551688"/>
                </a:lnTo>
                <a:lnTo>
                  <a:pt x="9144000" y="551688"/>
                </a:lnTo>
                <a:lnTo>
                  <a:pt x="9144000" y="0"/>
                </a:lnTo>
                <a:close/>
              </a:path>
            </a:pathLst>
          </a:custGeom>
          <a:solidFill>
            <a:srgbClr val="0049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100"/>
              </a:spcBef>
            </a:pPr>
            <a:r>
              <a:rPr dirty="0"/>
              <a:t>A</a:t>
            </a:r>
            <a:r>
              <a:rPr spc="-10" dirty="0"/>
              <a:t>g</a:t>
            </a:r>
            <a:r>
              <a:rPr dirty="0"/>
              <a:t>radecim</a:t>
            </a:r>
            <a:r>
              <a:rPr spc="5" dirty="0"/>
              <a:t>e</a:t>
            </a:r>
            <a:r>
              <a:rPr dirty="0"/>
              <a:t>ntos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11A2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10</Words>
  <Application>Microsoft Office PowerPoint</Application>
  <PresentationFormat>Apresentação na tela (16:9)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Office Theme</vt:lpstr>
      <vt:lpstr>Título</vt:lpstr>
      <vt:lpstr>Introdução</vt:lpstr>
      <vt:lpstr>Objetivos</vt:lpstr>
      <vt:lpstr>Metodologia</vt:lpstr>
      <vt:lpstr>Resultados</vt:lpstr>
      <vt:lpstr>Conclusão</vt:lpstr>
      <vt:lpstr>Apresentação do PowerPoint</vt:lpstr>
      <vt:lpstr>Agradecimentos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Maraysa Costa</dc:creator>
  <cp:lastModifiedBy>Mirna Frota</cp:lastModifiedBy>
  <cp:revision>1</cp:revision>
  <dcterms:created xsi:type="dcterms:W3CDTF">2024-10-11T15:33:00Z</dcterms:created>
  <dcterms:modified xsi:type="dcterms:W3CDTF">2024-10-11T15:54:13Z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2023-12-05T00:00:00Z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2024-10-11T00:00:00Z</vt:filetime>
  </property>
</Properties>
</file>